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28.png" ContentType="image/png"/>
  <Override PartName="/ppt/media/image26.png" ContentType="image/png"/>
  <Override PartName="/ppt/media/image24.png" ContentType="image/png"/>
  <Override PartName="/ppt/media/image23.png" ContentType="image/png"/>
  <Override PartName="/ppt/media/image22.png" ContentType="image/png"/>
  <Override PartName="/ppt/media/image9.png" ContentType="image/png"/>
  <Override PartName="/ppt/media/image5.jpeg" ContentType="image/jpeg"/>
  <Override PartName="/ppt/media/image29.png" ContentType="image/png"/>
  <Override PartName="/ppt/media/image6.png" ContentType="image/png"/>
  <Override PartName="/ppt/media/image31.png" ContentType="image/png"/>
  <Override PartName="/ppt/media/image11.png" ContentType="image/png"/>
  <Override PartName="/ppt/media/image7.png" ContentType="image/png"/>
  <Override PartName="/ppt/media/image12.png" ContentType="image/png"/>
  <Override PartName="/ppt/media/image8.png" ContentType="image/png"/>
  <Override PartName="/ppt/media/image33.png" ContentType="image/png"/>
  <Override PartName="/ppt/media/image13.png" ContentType="image/png"/>
  <Override PartName="/ppt/media/image34.png" ContentType="image/png"/>
  <Override PartName="/ppt/media/image4.png" ContentType="image/png"/>
  <Override PartName="/ppt/media/image27.png" ContentType="image/png"/>
  <Override PartName="/ppt/media/image30.png" ContentType="image/png"/>
  <Override PartName="/ppt/media/image3.jpeg" ContentType="image/jpeg"/>
  <Override PartName="/ppt/media/image15.png" ContentType="image/png"/>
  <Override PartName="/ppt/media/image32.png" ContentType="image/png"/>
  <Override PartName="/ppt/media/image2.png" ContentType="image/png"/>
  <Override PartName="/ppt/media/image25.png" ContentType="image/png"/>
  <Override PartName="/ppt/media/image1.jpeg" ContentType="image/jpeg"/>
  <Override PartName="/ppt/media/image10.png" ContentType="image/png"/>
  <Override PartName="/ppt/media/image14.png" ContentType="image/png"/>
  <Override PartName="/ppt/media/image16.png" ContentType="image/png"/>
  <Override PartName="/ppt/media/image17.png" ContentType="image/png"/>
  <Override PartName="/ppt/media/image18.png" ContentType="image/png"/>
  <Override PartName="/ppt/media/image20.jpeg" ContentType="image/jpeg"/>
  <Override PartName="/ppt/media/image19.png" ContentType="image/png"/>
  <Override PartName="/ppt/media/image21.png" ContentType="image/png"/>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9.xml" ContentType="application/vnd.openxmlformats-officedocument.presentationml.slide+xml"/>
  <Override PartName="/ppt/slides/slide61.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69.xml" ContentType="application/vnd.openxmlformats-officedocument.presentationml.slide+xml"/>
  <Override PartName="/ppt/slides/slide32.xml" ContentType="application/vnd.openxmlformats-officedocument.presentationml.slide+xml"/>
  <Override PartName="/ppt/slides/slide70.xml" ContentType="application/vnd.openxmlformats-officedocument.presentationml.slide+xml"/>
  <Override PartName="/ppt/slides/slide28.xml" ContentType="application/vnd.openxmlformats-officedocument.presentationml.slide+xml"/>
  <Override PartName="/ppt/slides/slide68.xml" ContentType="application/vnd.openxmlformats-officedocument.presentationml.slide+xml"/>
  <Override PartName="/ppt/slides/slide31.xml" ContentType="application/vnd.openxmlformats-officedocument.presentationml.slide+xml"/>
  <Override PartName="/ppt/slides/slide67.xml" ContentType="application/vnd.openxmlformats-officedocument.presentationml.slide+xml"/>
  <Override PartName="/ppt/slides/slide30.xml" ContentType="application/vnd.openxmlformats-officedocument.presentationml.slide+xml"/>
  <Override PartName="/ppt/slides/slide27.xml" ContentType="application/vnd.openxmlformats-officedocument.presentationml.slide+xml"/>
  <Override PartName="/ppt/slides/slide64.xml" ContentType="application/vnd.openxmlformats-officedocument.presentationml.slide+xml"/>
  <Override PartName="/ppt/slides/slide66.xml" ContentType="application/vnd.openxmlformats-officedocument.presentationml.slide+xml"/>
  <Override PartName="/ppt/slides/slide29.xml" ContentType="application/vnd.openxmlformats-officedocument.presentationml.slide+xml"/>
  <Override PartName="/ppt/slides/slide26.xml" ContentType="application/vnd.openxmlformats-officedocument.presentationml.slide+xml"/>
  <Override PartName="/ppt/slides/slide63.xml" ContentType="application/vnd.openxmlformats-officedocument.presentationml.slide+xml"/>
  <Override PartName="/ppt/slides/slide65.xml" ContentType="application/vnd.openxmlformats-officedocument.presentationml.slide+xml"/>
  <Override PartName="/ppt/slides/slide25.xml" ContentType="application/vnd.openxmlformats-officedocument.presentationml.slide+xml"/>
  <Override PartName="/ppt/slides/slide62.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14.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_rels/slide34.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49.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48.xml.rels" ContentType="application/vnd.openxmlformats-package.relationships+xml"/>
  <Override PartName="/ppt/slides/_rels/slide64.xml.rels" ContentType="application/vnd.openxmlformats-package.relationships+xml"/>
  <Override PartName="/ppt/slides/_rels/slide28.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22.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58.xml.rels" ContentType="application/vnd.openxmlformats-package.relationships+xml"/>
  <Override PartName="/ppt/slides/_rels/slide65.xml.rels" ContentType="application/vnd.openxmlformats-package.relationships+xml"/>
  <Override PartName="/ppt/slides/_rels/slide13.xml.rels" ContentType="application/vnd.openxmlformats-package.relationships+xml"/>
  <Override PartName="/ppt/slides/_rels/slide27.xml.rels" ContentType="application/vnd.openxmlformats-package.relationships+xml"/>
  <Override PartName="/ppt/slides/_rels/slide36.xml.rels" ContentType="application/vnd.openxmlformats-package.relationships+xml"/>
  <Override PartName="/ppt/slides/_rels/slide4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55.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61.xml.rels" ContentType="application/vnd.openxmlformats-package.relationships+xml"/>
  <Override PartName="/ppt/slides/_rels/slide57.xml.rels" ContentType="application/vnd.openxmlformats-package.relationships+xml"/>
  <Override PartName="/ppt/slides/_rels/slide54.xml.rels" ContentType="application/vnd.openxmlformats-package.relationships+xml"/>
  <Override PartName="/ppt/slides/_rels/slide63.xml.rels" ContentType="application/vnd.openxmlformats-package.relationships+xml"/>
  <Override PartName="/ppt/slides/_rels/slide70.xml.rels" ContentType="application/vnd.openxmlformats-package.relationships+xml"/>
  <Override PartName="/ppt/slides/_rels/slide69.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68.xml.rels" ContentType="application/vnd.openxmlformats-package.relationships+xml"/>
  <Override PartName="/ppt/slides/_rels/slide62.xml.rels" ContentType="application/vnd.openxmlformats-package.relationships+xml"/>
  <Override PartName="/ppt/slides/_rels/slide50.xml.rels" ContentType="application/vnd.openxmlformats-package.relationships+xml"/>
  <Override PartName="/ppt/slides/_rels/slide52.xml.rels" ContentType="application/vnd.openxmlformats-package.relationships+xml"/>
  <Override PartName="/ppt/slides/_rels/slide67.xml.rels" ContentType="application/vnd.openxmlformats-package.relationships+xml"/>
  <Override PartName="/ppt/slides/_rels/slide45.xml.rels" ContentType="application/vnd.openxmlformats-package.relationships+xml"/>
  <Override PartName="/ppt/slides/_rels/slide38.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39.xml.rels" ContentType="application/vnd.openxmlformats-package.relationships+xml"/>
  <Override PartName="/ppt/slides/_rels/slide2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5.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32.xml.rels" ContentType="application/vnd.openxmlformats-package.relationships+xml"/>
  <Override PartName="/ppt/slides/_rels/slide66.xml.rels" ContentType="application/vnd.openxmlformats-package.relationships+xml"/>
  <Override PartName="/ppt/slides/_rels/slide10.xml.rels" ContentType="application/vnd.openxmlformats-package.relationships+xml"/>
  <Override PartName="/ppt/slides/_rels/slide59.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slide6.xml" ContentType="application/vnd.openxmlformats-officedocument.presentationml.slide+xml"/>
  <Override PartName="/ppt/slides/slide13.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Lst>
  <p:sldSz cx="12192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 name="PlaceHolder 2"/>
          <p:cNvSpPr>
            <a:spLocks noGrp="1"/>
          </p:cNvSpPr>
          <p:nvPr>
            <p:ph type="body"/>
          </p:nvPr>
        </p:nvSpPr>
        <p:spPr>
          <a:xfrm>
            <a:off x="609480" y="1604520"/>
            <a:ext cx="1097208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hyperlink" Target="https://editor.ifmledit.org/" TargetMode="External"/><Relationship Id="rId3"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image" Target="../media/image21.png"/><Relationship Id="rId3"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hyperlink" Target="https://editor.ifmledit.org/" TargetMode="External"/><Relationship Id="rId3"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Titolo 1"/>
          <p:cNvSpPr/>
          <p:nvPr/>
        </p:nvSpPr>
        <p:spPr>
          <a:xfrm>
            <a:off x="5956920" y="2167560"/>
            <a:ext cx="6234120" cy="1035000"/>
          </a:xfrm>
          <a:prstGeom prst="rect">
            <a:avLst/>
          </a:prstGeom>
          <a:noFill/>
          <a:ln w="0">
            <a:noFill/>
          </a:ln>
        </p:spPr>
        <p:style>
          <a:lnRef idx="0"/>
          <a:fillRef idx="0"/>
          <a:effectRef idx="0"/>
          <a:fontRef idx="minor"/>
        </p:style>
        <p:txBody>
          <a:bodyPr lIns="90000" rIns="90000" tIns="45000" bIns="45000" anchor="b">
            <a:normAutofit/>
          </a:bodyPr>
          <a:p>
            <a:pPr algn="ctr">
              <a:lnSpc>
                <a:spcPct val="90000"/>
              </a:lnSpc>
            </a:pPr>
            <a:r>
              <a:rPr b="1" lang="it-IT" sz="4400" spc="-1" strike="noStrike">
                <a:solidFill>
                  <a:srgbClr val="000000"/>
                </a:solidFill>
                <a:latin typeface="Arial"/>
                <a:ea typeface="DejaVu Sans"/>
              </a:rPr>
              <a:t>Progetto di TIW </a:t>
            </a:r>
            <a:endParaRPr b="0" lang="en-US" sz="4400" spc="-1" strike="noStrike">
              <a:latin typeface="Arial"/>
            </a:endParaRPr>
          </a:p>
        </p:txBody>
      </p:sp>
      <p:sp>
        <p:nvSpPr>
          <p:cNvPr id="77" name="Sottotitolo 2"/>
          <p:cNvSpPr/>
          <p:nvPr/>
        </p:nvSpPr>
        <p:spPr>
          <a:xfrm>
            <a:off x="5956920" y="3320640"/>
            <a:ext cx="6234120" cy="2483640"/>
          </a:xfrm>
          <a:prstGeom prst="rect">
            <a:avLst/>
          </a:prstGeom>
          <a:noFill/>
          <a:ln w="0">
            <a:noFill/>
          </a:ln>
        </p:spPr>
        <p:style>
          <a:lnRef idx="0"/>
          <a:fillRef idx="0"/>
          <a:effectRef idx="0"/>
          <a:fontRef idx="minor"/>
        </p:style>
        <p:txBody>
          <a:bodyPr lIns="90000" rIns="90000" tIns="45000" bIns="45000">
            <a:normAutofit fontScale="60000"/>
          </a:bodyPr>
          <a:p>
            <a:pPr algn="ctr">
              <a:lnSpc>
                <a:spcPct val="90000"/>
              </a:lnSpc>
              <a:spcBef>
                <a:spcPts val="1001"/>
              </a:spcBef>
              <a:tabLst>
                <a:tab algn="l" pos="0"/>
              </a:tabLst>
            </a:pPr>
            <a:r>
              <a:rPr b="0" lang="it-IT" sz="2800" spc="-1" strike="noStrike">
                <a:solidFill>
                  <a:srgbClr val="000000"/>
                </a:solidFill>
                <a:latin typeface="Arial"/>
                <a:ea typeface="Times New Roman"/>
              </a:rPr>
              <a:t>Carrello con più fornitori e ordine</a:t>
            </a:r>
            <a:endParaRPr b="0" lang="en-US" sz="2800" spc="-1" strike="noStrike">
              <a:latin typeface="Arial"/>
            </a:endParaRPr>
          </a:p>
          <a:p>
            <a:pPr algn="ctr">
              <a:lnSpc>
                <a:spcPct val="90000"/>
              </a:lnSpc>
              <a:spcBef>
                <a:spcPts val="1001"/>
              </a:spcBef>
              <a:tabLst>
                <a:tab algn="l" pos="0"/>
              </a:tabLst>
            </a:pPr>
            <a:endParaRPr b="0" lang="en-US" sz="2800" spc="-1" strike="noStrike">
              <a:latin typeface="Arial"/>
            </a:endParaRPr>
          </a:p>
          <a:p>
            <a:pPr algn="ctr">
              <a:lnSpc>
                <a:spcPct val="90000"/>
              </a:lnSpc>
              <a:spcBef>
                <a:spcPts val="1001"/>
              </a:spcBef>
              <a:tabLst>
                <a:tab algn="l" pos="0"/>
              </a:tabLst>
            </a:pPr>
            <a:r>
              <a:rPr b="0" lang="it-IT" sz="2100" spc="-1" strike="noStrike">
                <a:solidFill>
                  <a:srgbClr val="000000"/>
                </a:solidFill>
                <a:latin typeface="Arial"/>
                <a:ea typeface="Times New Roman"/>
              </a:rPr>
              <a:t>PURE HTML </a:t>
            </a:r>
            <a:endParaRPr b="0" lang="en-US" sz="2100" spc="-1" strike="noStrike">
              <a:latin typeface="Arial"/>
            </a:endParaRPr>
          </a:p>
          <a:p>
            <a:pPr algn="ctr">
              <a:lnSpc>
                <a:spcPct val="90000"/>
              </a:lnSpc>
              <a:spcBef>
                <a:spcPts val="1001"/>
              </a:spcBef>
              <a:tabLst>
                <a:tab algn="l" pos="0"/>
              </a:tabLst>
            </a:pPr>
            <a:r>
              <a:rPr b="0" lang="it-IT" sz="2100" spc="-1" strike="noStrike">
                <a:solidFill>
                  <a:srgbClr val="000000"/>
                </a:solidFill>
                <a:latin typeface="Arial"/>
                <a:ea typeface="Times New Roman"/>
              </a:rPr>
              <a:t>2020/2021</a:t>
            </a:r>
            <a:endParaRPr b="0" lang="en-US" sz="2100" spc="-1" strike="noStrike">
              <a:latin typeface="Arial"/>
            </a:endParaRPr>
          </a:p>
          <a:p>
            <a:pPr algn="ctr">
              <a:lnSpc>
                <a:spcPct val="90000"/>
              </a:lnSpc>
              <a:spcBef>
                <a:spcPts val="1001"/>
              </a:spcBef>
              <a:tabLst>
                <a:tab algn="l" pos="0"/>
              </a:tabLst>
            </a:pPr>
            <a:endParaRPr b="0" lang="en-US" sz="2100" spc="-1" strike="noStrike">
              <a:latin typeface="Arial"/>
            </a:endParaRPr>
          </a:p>
          <a:p>
            <a:pPr algn="ctr">
              <a:lnSpc>
                <a:spcPct val="90000"/>
              </a:lnSpc>
              <a:spcBef>
                <a:spcPts val="1001"/>
              </a:spcBef>
              <a:tabLst>
                <a:tab algn="l" pos="0"/>
              </a:tabLst>
            </a:pPr>
            <a:r>
              <a:rPr b="0" lang="it-IT" sz="1600" spc="-1" strike="noStrike">
                <a:solidFill>
                  <a:srgbClr val="000000"/>
                </a:solidFill>
                <a:latin typeface="Arial"/>
                <a:ea typeface="Times New Roman"/>
              </a:rPr>
              <a:t>Gruppo 43:</a:t>
            </a:r>
            <a:endParaRPr b="0" lang="en-US" sz="1600" spc="-1" strike="noStrike">
              <a:latin typeface="Arial"/>
            </a:endParaRPr>
          </a:p>
          <a:p>
            <a:pPr algn="ctr">
              <a:lnSpc>
                <a:spcPct val="90000"/>
              </a:lnSpc>
              <a:spcBef>
                <a:spcPts val="1001"/>
              </a:spcBef>
              <a:tabLst>
                <a:tab algn="l" pos="0"/>
              </a:tabLst>
            </a:pPr>
            <a:r>
              <a:rPr b="0" i="1" lang="it-IT" sz="1600" spc="-1" strike="noStrike">
                <a:solidFill>
                  <a:srgbClr val="000000"/>
                </a:solidFill>
                <a:latin typeface="Arial"/>
                <a:ea typeface="Times New Roman"/>
              </a:rPr>
              <a:t>Martellozzo Sofia - 10623060 - 910488</a:t>
            </a:r>
            <a:endParaRPr b="0" lang="en-US" sz="1600" spc="-1" strike="noStrike">
              <a:latin typeface="Arial"/>
            </a:endParaRPr>
          </a:p>
          <a:p>
            <a:pPr algn="ctr">
              <a:lnSpc>
                <a:spcPct val="90000"/>
              </a:lnSpc>
              <a:spcBef>
                <a:spcPts val="1001"/>
              </a:spcBef>
              <a:tabLst>
                <a:tab algn="l" pos="0"/>
              </a:tabLst>
            </a:pPr>
            <a:r>
              <a:rPr b="0" i="1" lang="it-IT" sz="1600" spc="-1" strike="noStrike">
                <a:solidFill>
                  <a:srgbClr val="000000"/>
                </a:solidFill>
                <a:latin typeface="Arial"/>
                <a:ea typeface="Times New Roman"/>
              </a:rPr>
              <a:t>Mosconi Alberto - 10653349 - 910001</a:t>
            </a:r>
            <a:endParaRPr b="0" lang="en-US" sz="1600" spc="-1" strike="noStrike">
              <a:latin typeface="Arial"/>
            </a:endParaRPr>
          </a:p>
          <a:p>
            <a:pPr algn="ctr">
              <a:lnSpc>
                <a:spcPct val="90000"/>
              </a:lnSpc>
              <a:spcBef>
                <a:spcPts val="1001"/>
              </a:spcBef>
              <a:tabLst>
                <a:tab algn="l" pos="0"/>
              </a:tabLst>
            </a:pPr>
            <a:r>
              <a:rPr b="0" i="1" lang="it-IT" sz="1600" spc="-1" strike="noStrike">
                <a:solidFill>
                  <a:srgbClr val="000000"/>
                </a:solidFill>
                <a:latin typeface="Arial"/>
                <a:ea typeface="Times New Roman"/>
              </a:rPr>
              <a:t>Musumeci Margherita - 10600069 - 907435</a:t>
            </a:r>
            <a:endParaRPr b="0" lang="en-US" sz="1600" spc="-1" strike="noStrike">
              <a:latin typeface="Arial"/>
            </a:endParaRPr>
          </a:p>
        </p:txBody>
      </p:sp>
      <p:pic>
        <p:nvPicPr>
          <p:cNvPr id="78" name="Immagine 4" descr="Immagine che contiene colorato, decorato, dipingendo&#10;&#10;Descrizione generata automaticamente"/>
          <p:cNvPicPr/>
          <p:nvPr/>
        </p:nvPicPr>
        <p:blipFill>
          <a:blip r:embed="rId1"/>
          <a:stretch/>
        </p:blipFill>
        <p:spPr>
          <a:xfrm>
            <a:off x="0" y="0"/>
            <a:ext cx="5955840" cy="6856920"/>
          </a:xfrm>
          <a:prstGeom prst="rect">
            <a:avLst/>
          </a:prstGeom>
          <a:ln w="0">
            <a:noFill/>
          </a:ln>
        </p:spPr>
      </p:pic>
      <p:pic>
        <p:nvPicPr>
          <p:cNvPr id="79" name="Immagine 6" descr=""/>
          <p:cNvPicPr/>
          <p:nvPr/>
        </p:nvPicPr>
        <p:blipFill>
          <a:blip r:embed="rId2"/>
          <a:stretch/>
        </p:blipFill>
        <p:spPr>
          <a:xfrm>
            <a:off x="6706080" y="264240"/>
            <a:ext cx="4735440" cy="2239200"/>
          </a:xfrm>
          <a:prstGeom prst="rect">
            <a:avLst/>
          </a:prstGeom>
          <a:ln w="0">
            <a:noFill/>
          </a:ln>
        </p:spPr>
      </p:pic>
      <p:sp>
        <p:nvSpPr>
          <p:cNvPr id="80" name="Segnaposto numero diapositiva 3"/>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8C7BED61-5C77-4444-9C7F-7E6BF4B3BC32}" type="slidenum">
              <a:rPr b="0" lang="it-IT" sz="1200" spc="-1" strike="noStrike">
                <a:solidFill>
                  <a:srgbClr val="8b8b8b"/>
                </a:solidFill>
                <a:latin typeface="Calibri"/>
                <a:ea typeface="DejaVu Sans"/>
              </a:rPr>
              <a:t>1</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Titolo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Ulteriori Aggiunte</a:t>
            </a:r>
            <a:endParaRPr b="0" lang="en-US" sz="3600" spc="-1" strike="noStrike">
              <a:latin typeface="Arial"/>
            </a:endParaRPr>
          </a:p>
        </p:txBody>
      </p:sp>
      <p:sp>
        <p:nvSpPr>
          <p:cNvPr id="106" name="Segnaposto contenuto 2"/>
          <p:cNvSpPr/>
          <p:nvPr/>
        </p:nvSpPr>
        <p:spPr>
          <a:xfrm>
            <a:off x="838080" y="1825560"/>
            <a:ext cx="10514520" cy="4350240"/>
          </a:xfrm>
          <a:prstGeom prst="rect">
            <a:avLst/>
          </a:prstGeom>
          <a:noFill/>
          <a:ln w="0">
            <a:noFill/>
          </a:ln>
        </p:spPr>
        <p:style>
          <a:lnRef idx="0"/>
          <a:fillRef idx="0"/>
          <a:effectRef idx="0"/>
          <a:fontRef idx="minor"/>
        </p:style>
        <p:txBody>
          <a:bodyPr lIns="90000" rIns="90000" tIns="45000" bIns="45000">
            <a:normAutofit/>
          </a:bodyPr>
          <a:p>
            <a:pPr marL="228600" indent="-227520">
              <a:lnSpc>
                <a:spcPct val="90000"/>
              </a:lnSpc>
              <a:spcBef>
                <a:spcPts val="1001"/>
              </a:spcBef>
              <a:buClr>
                <a:srgbClr val="000000"/>
              </a:buClr>
              <a:buFont typeface="Arial"/>
              <a:buChar char="•"/>
            </a:pPr>
            <a:r>
              <a:rPr b="0" lang="it-IT" sz="2800" spc="-1" strike="noStrike">
                <a:solidFill>
                  <a:srgbClr val="000000"/>
                </a:solidFill>
                <a:latin typeface="Arial"/>
                <a:ea typeface="DejaVu Sans"/>
              </a:rPr>
              <a:t>Possibilità di registrare nuovi utenti</a:t>
            </a:r>
            <a:endParaRPr b="0" lang="en-US" sz="2800" spc="-1" strike="noStrike">
              <a:latin typeface="Arial"/>
            </a:endParaRPr>
          </a:p>
          <a:p>
            <a:pPr marL="228600" indent="-227520">
              <a:lnSpc>
                <a:spcPct val="90000"/>
              </a:lnSpc>
              <a:spcBef>
                <a:spcPts val="1001"/>
              </a:spcBef>
              <a:buClr>
                <a:srgbClr val="000000"/>
              </a:buClr>
              <a:buFont typeface="Arial"/>
              <a:buChar char="•"/>
            </a:pPr>
            <a:r>
              <a:rPr b="0" lang="it-IT" sz="2800" spc="-1" strike="noStrike">
                <a:solidFill>
                  <a:srgbClr val="000000"/>
                </a:solidFill>
                <a:latin typeface="Arial"/>
                <a:ea typeface="DejaVu Sans"/>
              </a:rPr>
              <a:t>Crittografia della password (SHA3-256)</a:t>
            </a:r>
            <a:endParaRPr b="0" lang="en-US" sz="2800" spc="-1" strike="noStrike">
              <a:latin typeface="Arial"/>
            </a:endParaRPr>
          </a:p>
          <a:p>
            <a:pPr marL="228600" indent="-227520">
              <a:lnSpc>
                <a:spcPct val="90000"/>
              </a:lnSpc>
              <a:spcBef>
                <a:spcPts val="1001"/>
              </a:spcBef>
              <a:buClr>
                <a:srgbClr val="000000"/>
              </a:buClr>
              <a:buFont typeface="Arial"/>
              <a:buChar char="•"/>
            </a:pPr>
            <a:r>
              <a:rPr b="0" lang="it-IT" sz="2800" spc="-1" strike="noStrike">
                <a:solidFill>
                  <a:srgbClr val="000000"/>
                </a:solidFill>
                <a:latin typeface="Arial"/>
                <a:ea typeface="DejaVu Sans"/>
              </a:rPr>
              <a:t>Possibilità di logout</a:t>
            </a:r>
            <a:endParaRPr b="0" lang="en-US" sz="2800" spc="-1" strike="noStrike">
              <a:latin typeface="Arial"/>
            </a:endParaRPr>
          </a:p>
          <a:p>
            <a:pPr marL="228600" indent="-227520">
              <a:lnSpc>
                <a:spcPct val="90000"/>
              </a:lnSpc>
              <a:spcBef>
                <a:spcPts val="1001"/>
              </a:spcBef>
              <a:buClr>
                <a:srgbClr val="000000"/>
              </a:buClr>
              <a:buFont typeface="Arial"/>
              <a:buChar char="•"/>
            </a:pPr>
            <a:r>
              <a:rPr b="0" lang="it-IT" sz="2800" spc="-1" strike="noStrike">
                <a:solidFill>
                  <a:srgbClr val="000000"/>
                </a:solidFill>
                <a:latin typeface="Arial"/>
                <a:ea typeface="DejaVu Sans"/>
              </a:rPr>
              <a:t>Generazione automatica del codice univoco dell’ordine</a:t>
            </a:r>
            <a:endParaRPr b="0" lang="en-US" sz="2800" spc="-1" strike="noStrike">
              <a:latin typeface="Arial"/>
            </a:endParaRPr>
          </a:p>
          <a:p>
            <a:pPr marL="228600" indent="-227520">
              <a:lnSpc>
                <a:spcPct val="90000"/>
              </a:lnSpc>
              <a:spcBef>
                <a:spcPts val="1001"/>
              </a:spcBef>
              <a:buClr>
                <a:srgbClr val="000000"/>
              </a:buClr>
              <a:buFont typeface="Arial"/>
              <a:buChar char="•"/>
            </a:pPr>
            <a:r>
              <a:rPr b="0" lang="it-IT" sz="2800" spc="-1" strike="noStrike">
                <a:solidFill>
                  <a:srgbClr val="000000"/>
                </a:solidFill>
                <a:latin typeface="Arial"/>
                <a:ea typeface="DejaVu Sans"/>
              </a:rPr>
              <a:t>Logo personalizzato</a:t>
            </a:r>
            <a:endParaRPr b="0" lang="en-US" sz="2800" spc="-1" strike="noStrike">
              <a:latin typeface="Arial"/>
            </a:endParaRPr>
          </a:p>
          <a:p>
            <a:pPr marL="228600" indent="-227520">
              <a:lnSpc>
                <a:spcPct val="90000"/>
              </a:lnSpc>
              <a:spcBef>
                <a:spcPts val="1001"/>
              </a:spcBef>
              <a:buClr>
                <a:srgbClr val="000000"/>
              </a:buClr>
              <a:buFont typeface="Arial"/>
              <a:buChar char="•"/>
            </a:pPr>
            <a:r>
              <a:rPr b="0" lang="it-IT" sz="2800" spc="-1" strike="noStrike">
                <a:solidFill>
                  <a:srgbClr val="000000"/>
                </a:solidFill>
                <a:latin typeface="Arial"/>
                <a:ea typeface="DejaVu Sans"/>
              </a:rPr>
              <a:t>CSS personalizzato</a:t>
            </a: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p:txBody>
      </p:sp>
      <p:sp>
        <p:nvSpPr>
          <p:cNvPr id="107" name="Segnaposto numero diapositiva 3"/>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8F93F274-D84D-414E-B333-A9780EF21694}" type="slidenum">
              <a:rPr b="0" lang="it-IT" sz="1200" spc="-1" strike="noStrike">
                <a:solidFill>
                  <a:srgbClr val="8b8b8b"/>
                </a:solidFill>
                <a:latin typeface="Calibri"/>
                <a:ea typeface="DejaVu Sans"/>
              </a:rPr>
              <a:t>10</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Titolo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Design del Database </a:t>
            </a:r>
            <a:r>
              <a:rPr b="0" lang="it-IT" sz="3600" spc="-1" strike="noStrike">
                <a:solidFill>
                  <a:srgbClr val="000000"/>
                </a:solidFill>
                <a:latin typeface="Arial"/>
                <a:ea typeface="DejaVu Sans"/>
              </a:rPr>
              <a:t>– Schema ER</a:t>
            </a:r>
            <a:endParaRPr b="0" lang="en-US" sz="3600" spc="-1" strike="noStrike">
              <a:latin typeface="Arial"/>
            </a:endParaRPr>
          </a:p>
        </p:txBody>
      </p:sp>
      <p:sp>
        <p:nvSpPr>
          <p:cNvPr id="109" name="Segnaposto numero diapositiva 2"/>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8B3787F5-5B7F-4E7A-B9B4-99AC82A19ABD}" type="slidenum">
              <a:rPr b="0" lang="it-IT" sz="1200" spc="-1" strike="noStrike">
                <a:solidFill>
                  <a:srgbClr val="8b8b8b"/>
                </a:solidFill>
                <a:latin typeface="Calibri"/>
                <a:ea typeface="DejaVu Sans"/>
              </a:rPr>
              <a:t>11</a:t>
            </a:fld>
            <a:endParaRPr b="0" lang="en-US" sz="1200" spc="-1" strike="noStrike">
              <a:latin typeface="Arial"/>
            </a:endParaRPr>
          </a:p>
        </p:txBody>
      </p:sp>
      <p:pic>
        <p:nvPicPr>
          <p:cNvPr id="110" name="Immagine 2" descr=""/>
          <p:cNvPicPr/>
          <p:nvPr/>
        </p:nvPicPr>
        <p:blipFill>
          <a:blip r:embed="rId1"/>
          <a:srcRect l="0" t="20488" r="0" b="0"/>
          <a:stretch/>
        </p:blipFill>
        <p:spPr>
          <a:xfrm>
            <a:off x="2238120" y="1268640"/>
            <a:ext cx="7040520" cy="545184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Titolo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Design del Database </a:t>
            </a:r>
            <a:r>
              <a:rPr b="0" lang="it-IT" sz="3600" spc="-1" strike="noStrike">
                <a:solidFill>
                  <a:srgbClr val="000000"/>
                </a:solidFill>
                <a:latin typeface="Arial"/>
                <a:ea typeface="DejaVu Sans"/>
              </a:rPr>
              <a:t>– Schema logico</a:t>
            </a:r>
            <a:endParaRPr b="0" lang="en-US" sz="3600" spc="-1" strike="noStrike">
              <a:latin typeface="Arial"/>
            </a:endParaRPr>
          </a:p>
        </p:txBody>
      </p:sp>
      <p:pic>
        <p:nvPicPr>
          <p:cNvPr id="112" name="Segnaposto contenuto 4" descr=""/>
          <p:cNvPicPr/>
          <p:nvPr/>
        </p:nvPicPr>
        <p:blipFill>
          <a:blip r:embed="rId1"/>
          <a:stretch/>
        </p:blipFill>
        <p:spPr>
          <a:xfrm>
            <a:off x="2354400" y="1405440"/>
            <a:ext cx="7618320" cy="5285160"/>
          </a:xfrm>
          <a:prstGeom prst="rect">
            <a:avLst/>
          </a:prstGeom>
          <a:ln w="0">
            <a:noFill/>
          </a:ln>
        </p:spPr>
      </p:pic>
      <p:sp>
        <p:nvSpPr>
          <p:cNvPr id="113" name="Segnaposto numero diapositiva 2"/>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51A24213-03CB-4C22-B25F-D5E7A81D0023}" type="slidenum">
              <a:rPr b="0" lang="it-IT" sz="1200" spc="-1" strike="noStrike">
                <a:solidFill>
                  <a:srgbClr val="8b8b8b"/>
                </a:solidFill>
                <a:latin typeface="Calibri"/>
                <a:ea typeface="DejaVu Sans"/>
              </a:rPr>
              <a:t>12</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Titolo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Design del Database </a:t>
            </a:r>
            <a:r>
              <a:rPr b="0" lang="it-IT" sz="3600" spc="-1" strike="noStrike">
                <a:solidFill>
                  <a:srgbClr val="000000"/>
                </a:solidFill>
                <a:latin typeface="Arial"/>
                <a:ea typeface="DejaVu Sans"/>
              </a:rPr>
              <a:t>– Definizione delle tabelle</a:t>
            </a:r>
            <a:endParaRPr b="0" lang="en-US" sz="3600" spc="-1" strike="noStrike">
              <a:latin typeface="Arial"/>
            </a:endParaRPr>
          </a:p>
        </p:txBody>
      </p:sp>
      <p:sp>
        <p:nvSpPr>
          <p:cNvPr id="115" name="Segnaposto contenuto 2"/>
          <p:cNvSpPr/>
          <p:nvPr/>
        </p:nvSpPr>
        <p:spPr>
          <a:xfrm>
            <a:off x="838080" y="1825560"/>
            <a:ext cx="10514520" cy="4350240"/>
          </a:xfrm>
          <a:prstGeom prst="rect">
            <a:avLst/>
          </a:prstGeom>
          <a:noFill/>
          <a:ln w="0">
            <a:noFill/>
          </a:ln>
        </p:spPr>
        <p:style>
          <a:lnRef idx="0"/>
          <a:fillRef idx="0"/>
          <a:effectRef idx="0"/>
          <a:fontRef idx="minor"/>
        </p:style>
        <p:txBody>
          <a:bodyPr lIns="90000" rIns="90000" tIns="45000" bIns="45000">
            <a:normAutofit/>
          </a:bodyPr>
          <a:p>
            <a:pPr>
              <a:lnSpc>
                <a:spcPct val="90000"/>
              </a:lnSpc>
              <a:spcBef>
                <a:spcPts val="1001"/>
              </a:spcBef>
              <a:tabLst>
                <a:tab algn="l" pos="0"/>
              </a:tabLst>
            </a:pPr>
            <a:r>
              <a:rPr b="0" lang="it-IT" sz="1800" spc="-1" strike="noStrike">
                <a:solidFill>
                  <a:srgbClr val="000000"/>
                </a:solidFill>
                <a:latin typeface="Arial"/>
                <a:ea typeface="Times New Roman"/>
              </a:rPr>
              <a:t>«Un </a:t>
            </a:r>
            <a:r>
              <a:rPr b="1" lang="it-IT" sz="1800" spc="-1" strike="noStrike">
                <a:solidFill>
                  <a:srgbClr val="ffc000"/>
                </a:solidFill>
                <a:latin typeface="Arial"/>
                <a:ea typeface="Times New Roman"/>
              </a:rPr>
              <a:t>articolo</a:t>
            </a:r>
            <a:r>
              <a:rPr b="0" lang="it-IT" sz="1800" spc="-1" strike="noStrike">
                <a:solidFill>
                  <a:srgbClr val="000000"/>
                </a:solidFill>
                <a:latin typeface="Arial"/>
                <a:ea typeface="Times New Roman"/>
              </a:rPr>
              <a:t> ha un </a:t>
            </a:r>
            <a:r>
              <a:rPr b="0" lang="it-IT" sz="1800" spc="-1" strike="noStrike">
                <a:solidFill>
                  <a:srgbClr val="ff0000"/>
                </a:solidFill>
                <a:latin typeface="Arial"/>
                <a:ea typeface="Times New Roman"/>
              </a:rPr>
              <a:t>codice</a:t>
            </a:r>
            <a:r>
              <a:rPr b="0" lang="it-IT" sz="1800" spc="-1" strike="noStrike">
                <a:solidFill>
                  <a:srgbClr val="000000"/>
                </a:solidFill>
                <a:latin typeface="Arial"/>
                <a:ea typeface="Times New Roman"/>
              </a:rPr>
              <a:t> (campo chiave), un </a:t>
            </a:r>
            <a:r>
              <a:rPr b="0" lang="it-IT" sz="1800" spc="-1" strike="noStrike">
                <a:solidFill>
                  <a:srgbClr val="ff0000"/>
                </a:solidFill>
                <a:latin typeface="Arial"/>
                <a:ea typeface="Times New Roman"/>
              </a:rPr>
              <a:t>nome</a:t>
            </a:r>
            <a:r>
              <a:rPr b="0" lang="it-IT" sz="1800" spc="-1" strike="noStrike">
                <a:solidFill>
                  <a:srgbClr val="000000"/>
                </a:solidFill>
                <a:latin typeface="Arial"/>
                <a:ea typeface="Times New Roman"/>
              </a:rPr>
              <a:t>, una </a:t>
            </a:r>
            <a:r>
              <a:rPr b="0" lang="it-IT" sz="1800" spc="-1" strike="noStrike">
                <a:solidFill>
                  <a:srgbClr val="ff0000"/>
                </a:solidFill>
                <a:latin typeface="Arial"/>
                <a:ea typeface="Times New Roman"/>
              </a:rPr>
              <a:t>descrizione</a:t>
            </a:r>
            <a:r>
              <a:rPr b="0" lang="it-IT" sz="1800" spc="-1" strike="noStrike">
                <a:solidFill>
                  <a:srgbClr val="000000"/>
                </a:solidFill>
                <a:latin typeface="Arial"/>
                <a:ea typeface="Times New Roman"/>
              </a:rPr>
              <a:t>, una </a:t>
            </a:r>
            <a:r>
              <a:rPr b="0" lang="it-IT" sz="1800" spc="-1" strike="noStrike">
                <a:solidFill>
                  <a:srgbClr val="ff0000"/>
                </a:solidFill>
                <a:latin typeface="Arial"/>
                <a:ea typeface="Times New Roman"/>
              </a:rPr>
              <a:t>categoria</a:t>
            </a:r>
            <a:r>
              <a:rPr b="0" lang="it-IT" sz="1800" spc="-1" strike="noStrike">
                <a:solidFill>
                  <a:srgbClr val="000000"/>
                </a:solidFill>
                <a:latin typeface="Arial"/>
                <a:ea typeface="Times New Roman"/>
              </a:rPr>
              <a:t> </a:t>
            </a:r>
            <a:r>
              <a:rPr b="0" lang="it-IT" sz="1800" spc="-1" strike="noStrike">
                <a:solidFill>
                  <a:srgbClr val="ff0000"/>
                </a:solidFill>
                <a:latin typeface="Arial"/>
                <a:ea typeface="Times New Roman"/>
              </a:rPr>
              <a:t>merceologica</a:t>
            </a:r>
            <a:r>
              <a:rPr b="0" lang="it-IT" sz="1800" spc="-1" strike="noStrike">
                <a:solidFill>
                  <a:srgbClr val="000000"/>
                </a:solidFill>
                <a:latin typeface="Arial"/>
                <a:ea typeface="Times New Roman"/>
              </a:rPr>
              <a:t> e una </a:t>
            </a:r>
            <a:r>
              <a:rPr b="0" lang="it-IT" sz="1800" spc="-1" strike="noStrike">
                <a:solidFill>
                  <a:srgbClr val="ff0000"/>
                </a:solidFill>
                <a:latin typeface="Arial"/>
                <a:ea typeface="Times New Roman"/>
              </a:rPr>
              <a:t>foto</a:t>
            </a:r>
            <a:r>
              <a:rPr b="0" lang="it-IT" sz="1800" spc="-1" strike="noStrike">
                <a:solidFill>
                  <a:srgbClr val="000000"/>
                </a:solidFill>
                <a:latin typeface="Arial"/>
                <a:ea typeface="Times New Roman"/>
              </a:rPr>
              <a:t>.»</a:t>
            </a:r>
            <a:endParaRPr b="0" lang="en-US" sz="1800" spc="-1" strike="noStrike">
              <a:latin typeface="Arial"/>
            </a:endParaRPr>
          </a:p>
          <a:p>
            <a:pPr>
              <a:lnSpc>
                <a:spcPct val="90000"/>
              </a:lnSpc>
              <a:spcBef>
                <a:spcPts val="1001"/>
              </a:spcBef>
              <a:tabLst>
                <a:tab algn="l" pos="0"/>
              </a:tabLst>
            </a:pP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CREATE TABLE IF NOT EXISTS `</a:t>
            </a:r>
            <a:r>
              <a:rPr b="1" lang="en-US" sz="1800" spc="-1" strike="noStrike">
                <a:solidFill>
                  <a:srgbClr val="ffc000"/>
                </a:solidFill>
                <a:latin typeface="Arial"/>
                <a:ea typeface="Times New Roman"/>
              </a:rPr>
              <a:t>item</a:t>
            </a:r>
            <a:r>
              <a:rPr b="0" lang="en-US" sz="1800" spc="-1" strike="noStrike">
                <a:solidFill>
                  <a:srgbClr val="000000"/>
                </a:solidFill>
                <a:latin typeface="Arial"/>
                <a:ea typeface="Times New Roman"/>
              </a:rPr>
              <a:t>` (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`id` INT NOT NULL AUTO_INCREMENT,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`name` VARCHAR(45) NOT NULL,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`description` TEXT NOT NULL,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`category` TEXT NOT NULL,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`picture` VARCHAR(45) NOT NULL,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PRIMARY KEY (`id`))</a:t>
            </a:r>
            <a:endParaRPr b="0" lang="en-US" sz="1800" spc="-1" strike="noStrike">
              <a:latin typeface="Arial"/>
            </a:endParaRPr>
          </a:p>
        </p:txBody>
      </p:sp>
      <p:sp>
        <p:nvSpPr>
          <p:cNvPr id="116" name="Segnaposto numero diapositiva 3"/>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C99770D7-6409-410D-8652-08C85A61BE25}" type="slidenum">
              <a:rPr b="0" lang="it-IT" sz="1200" spc="-1" strike="noStrike">
                <a:solidFill>
                  <a:srgbClr val="8b8b8b"/>
                </a:solidFill>
                <a:latin typeface="Calibri"/>
                <a:ea typeface="DejaVu Sans"/>
              </a:rPr>
              <a:t>13</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Titolo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Design del Database </a:t>
            </a:r>
            <a:r>
              <a:rPr b="0" lang="it-IT" sz="3600" spc="-1" strike="noStrike">
                <a:solidFill>
                  <a:srgbClr val="000000"/>
                </a:solidFill>
                <a:latin typeface="Arial"/>
                <a:ea typeface="DejaVu Sans"/>
              </a:rPr>
              <a:t>– Definizione delle tabelle</a:t>
            </a:r>
            <a:endParaRPr b="0" lang="en-US" sz="3600" spc="-1" strike="noStrike">
              <a:latin typeface="Arial"/>
            </a:endParaRPr>
          </a:p>
        </p:txBody>
      </p:sp>
      <p:sp>
        <p:nvSpPr>
          <p:cNvPr id="118" name="Segnaposto contenuto 2"/>
          <p:cNvSpPr/>
          <p:nvPr/>
        </p:nvSpPr>
        <p:spPr>
          <a:xfrm>
            <a:off x="838080" y="1825560"/>
            <a:ext cx="10514520" cy="4350240"/>
          </a:xfrm>
          <a:prstGeom prst="rect">
            <a:avLst/>
          </a:prstGeom>
          <a:noFill/>
          <a:ln w="0">
            <a:noFill/>
          </a:ln>
        </p:spPr>
        <p:style>
          <a:lnRef idx="0"/>
          <a:fillRef idx="0"/>
          <a:effectRef idx="0"/>
          <a:fontRef idx="minor"/>
        </p:style>
        <p:txBody>
          <a:bodyPr lIns="90000" rIns="90000" tIns="45000" bIns="45000">
            <a:normAutofit/>
          </a:bodyPr>
          <a:p>
            <a:pPr>
              <a:lnSpc>
                <a:spcPct val="90000"/>
              </a:lnSpc>
              <a:spcBef>
                <a:spcPts val="1001"/>
              </a:spcBef>
              <a:tabLst>
                <a:tab algn="l" pos="0"/>
              </a:tabLst>
            </a:pPr>
            <a:r>
              <a:rPr b="0" lang="it-IT" sz="1800" spc="-1" strike="noStrike">
                <a:solidFill>
                  <a:srgbClr val="000000"/>
                </a:solidFill>
                <a:latin typeface="Arial"/>
                <a:ea typeface="Times New Roman"/>
              </a:rPr>
              <a:t>«Un </a:t>
            </a:r>
            <a:r>
              <a:rPr b="1" lang="it-IT" sz="1800" spc="-1" strike="noStrike">
                <a:solidFill>
                  <a:srgbClr val="ffc000"/>
                </a:solidFill>
                <a:latin typeface="Arial"/>
                <a:ea typeface="Times New Roman"/>
              </a:rPr>
              <a:t>fornitore</a:t>
            </a:r>
            <a:r>
              <a:rPr b="0" lang="it-IT" sz="1800" spc="-1" strike="noStrike">
                <a:solidFill>
                  <a:srgbClr val="000000"/>
                </a:solidFill>
                <a:latin typeface="Arial"/>
                <a:ea typeface="Times New Roman"/>
              </a:rPr>
              <a:t> ha un </a:t>
            </a:r>
            <a:r>
              <a:rPr b="0" lang="it-IT" sz="1800" spc="-1" strike="noStrike">
                <a:solidFill>
                  <a:srgbClr val="ff0000"/>
                </a:solidFill>
                <a:latin typeface="Arial"/>
                <a:ea typeface="Times New Roman"/>
              </a:rPr>
              <a:t>codice</a:t>
            </a:r>
            <a:r>
              <a:rPr b="0" lang="it-IT" sz="1800" spc="-1" strike="noStrike">
                <a:solidFill>
                  <a:srgbClr val="000000"/>
                </a:solidFill>
                <a:latin typeface="Arial"/>
                <a:ea typeface="Times New Roman"/>
              </a:rPr>
              <a:t>, un </a:t>
            </a:r>
            <a:r>
              <a:rPr b="0" lang="it-IT" sz="1800" spc="-1" strike="noStrike">
                <a:solidFill>
                  <a:srgbClr val="ff0000"/>
                </a:solidFill>
                <a:latin typeface="Arial"/>
                <a:ea typeface="Times New Roman"/>
              </a:rPr>
              <a:t>nome</a:t>
            </a:r>
            <a:r>
              <a:rPr b="0" lang="it-IT" sz="1800" spc="-1" strike="noStrike">
                <a:solidFill>
                  <a:srgbClr val="000000"/>
                </a:solidFill>
                <a:latin typeface="Arial"/>
                <a:ea typeface="Times New Roman"/>
              </a:rPr>
              <a:t>, una </a:t>
            </a:r>
            <a:r>
              <a:rPr b="0" lang="it-IT" sz="1800" spc="-1" strike="noStrike">
                <a:solidFill>
                  <a:srgbClr val="ff0000"/>
                </a:solidFill>
                <a:latin typeface="Arial"/>
                <a:ea typeface="Times New Roman"/>
              </a:rPr>
              <a:t>valutazione</a:t>
            </a:r>
            <a:r>
              <a:rPr b="0" lang="it-IT" sz="1800" spc="-1" strike="noStrike">
                <a:solidFill>
                  <a:srgbClr val="000000"/>
                </a:solidFill>
                <a:latin typeface="Arial"/>
                <a:ea typeface="Times New Roman"/>
              </a:rPr>
              <a:t> da 1 a 5 stelle e una </a:t>
            </a:r>
            <a:r>
              <a:rPr b="1" lang="it-IT" sz="1800" spc="-1" strike="noStrike">
                <a:solidFill>
                  <a:srgbClr val="ffc000"/>
                </a:solidFill>
                <a:latin typeface="Arial"/>
                <a:ea typeface="Times New Roman"/>
              </a:rPr>
              <a:t>politica di spedizione</a:t>
            </a:r>
            <a:r>
              <a:rPr b="1" lang="it-IT" sz="1800" spc="-1" strike="noStrike">
                <a:solidFill>
                  <a:srgbClr val="000000"/>
                </a:solidFill>
                <a:latin typeface="Arial"/>
                <a:ea typeface="Times New Roman"/>
              </a:rPr>
              <a:t>.</a:t>
            </a:r>
            <a:endParaRPr b="0" lang="en-US" sz="1800" spc="-1" strike="noStrike">
              <a:latin typeface="Arial"/>
            </a:endParaRPr>
          </a:p>
          <a:p>
            <a:pPr>
              <a:lnSpc>
                <a:spcPct val="90000"/>
              </a:lnSpc>
              <a:spcBef>
                <a:spcPts val="1001"/>
              </a:spcBef>
              <a:tabLst>
                <a:tab algn="l" pos="0"/>
              </a:tabLst>
            </a:pPr>
            <a:r>
              <a:rPr b="1" lang="it-IT" sz="1800" spc="-1" strike="noStrike">
                <a:solidFill>
                  <a:srgbClr val="000000"/>
                </a:solidFill>
                <a:latin typeface="Arial"/>
                <a:ea typeface="Times New Roman"/>
              </a:rPr>
              <a:t> …  </a:t>
            </a:r>
            <a:endParaRPr b="0" lang="en-US" sz="1800" spc="-1" strike="noStrike">
              <a:latin typeface="Arial"/>
            </a:endParaRPr>
          </a:p>
          <a:p>
            <a:pPr>
              <a:lnSpc>
                <a:spcPct val="90000"/>
              </a:lnSpc>
              <a:spcBef>
                <a:spcPts val="1001"/>
              </a:spcBef>
              <a:tabLst>
                <a:tab algn="l" pos="0"/>
              </a:tabLst>
            </a:pPr>
            <a:r>
              <a:rPr b="0" lang="it-IT" sz="1800" spc="-1" strike="noStrike">
                <a:solidFill>
                  <a:srgbClr val="000000"/>
                </a:solidFill>
                <a:latin typeface="Arial"/>
                <a:ea typeface="Times New Roman"/>
              </a:rPr>
              <a:t>Oltre alla fascia di spesa, il fornitore può anche indicare un importo in euro oltre al quale la </a:t>
            </a:r>
            <a:r>
              <a:rPr b="0" lang="it-IT" sz="1800" spc="-1" strike="noStrike">
                <a:solidFill>
                  <a:srgbClr val="ff0000"/>
                </a:solidFill>
                <a:latin typeface="Arial"/>
                <a:ea typeface="Times New Roman"/>
              </a:rPr>
              <a:t>spedizione è gratuita</a:t>
            </a:r>
            <a:r>
              <a:rPr b="0" lang="it-IT" sz="1800" spc="-1" strike="noStrike">
                <a:solidFill>
                  <a:srgbClr val="000000"/>
                </a:solidFill>
                <a:latin typeface="Arial"/>
                <a:ea typeface="Times New Roman"/>
              </a:rPr>
              <a:t>.»</a:t>
            </a:r>
            <a:endParaRPr b="0" lang="en-US" sz="1800" spc="-1" strike="noStrike">
              <a:latin typeface="Arial"/>
            </a:endParaRPr>
          </a:p>
          <a:p>
            <a:pPr>
              <a:lnSpc>
                <a:spcPct val="90000"/>
              </a:lnSpc>
              <a:spcBef>
                <a:spcPts val="1001"/>
              </a:spcBef>
              <a:tabLst>
                <a:tab algn="l" pos="0"/>
              </a:tabLst>
            </a:pP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CREATE TABLE IF NOT EXISTS `</a:t>
            </a:r>
            <a:r>
              <a:rPr b="1" lang="en-US" sz="1800" spc="-1" strike="noStrike">
                <a:solidFill>
                  <a:srgbClr val="ffc000"/>
                </a:solidFill>
                <a:latin typeface="Arial"/>
                <a:ea typeface="Times New Roman"/>
              </a:rPr>
              <a:t>vendor</a:t>
            </a:r>
            <a:r>
              <a:rPr b="0" lang="en-US" sz="1800" spc="-1" strike="noStrike">
                <a:solidFill>
                  <a:srgbClr val="000000"/>
                </a:solidFill>
                <a:latin typeface="Arial"/>
                <a:ea typeface="Times New Roman"/>
              </a:rPr>
              <a:t>` (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`id` INT NOT NULL AUTO_INCREMENT,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`name` VARCHAR(45) NOT NULL,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`score` INT NOT NULL,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`free_limit` FLOAT NULL DEFAULT NULL,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PRIMARY KEY (`id`))</a:t>
            </a:r>
            <a:endParaRPr b="0" lang="en-US" sz="1800" spc="-1" strike="noStrike">
              <a:latin typeface="Arial"/>
            </a:endParaRPr>
          </a:p>
        </p:txBody>
      </p:sp>
      <p:sp>
        <p:nvSpPr>
          <p:cNvPr id="119" name="Segnaposto numero diapositiva 3"/>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334FD84E-A2C8-4E64-BEA0-BDBEC16255AC}" type="slidenum">
              <a:rPr b="0" lang="it-IT" sz="1200" spc="-1" strike="noStrike">
                <a:solidFill>
                  <a:srgbClr val="8b8b8b"/>
                </a:solidFill>
                <a:latin typeface="Calibri"/>
                <a:ea typeface="DejaVu Sans"/>
              </a:rPr>
              <a:t>14</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Titolo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Design del Database </a:t>
            </a:r>
            <a:r>
              <a:rPr b="0" lang="it-IT" sz="3600" spc="-1" strike="noStrike">
                <a:solidFill>
                  <a:srgbClr val="000000"/>
                </a:solidFill>
                <a:latin typeface="Arial"/>
                <a:ea typeface="DejaVu Sans"/>
              </a:rPr>
              <a:t>– Definizione delle tabelle</a:t>
            </a:r>
            <a:endParaRPr b="0" lang="en-US" sz="3600" spc="-1" strike="noStrike">
              <a:latin typeface="Arial"/>
            </a:endParaRPr>
          </a:p>
        </p:txBody>
      </p:sp>
      <p:sp>
        <p:nvSpPr>
          <p:cNvPr id="121" name="Segnaposto contenuto 2"/>
          <p:cNvSpPr/>
          <p:nvPr/>
        </p:nvSpPr>
        <p:spPr>
          <a:xfrm>
            <a:off x="838080" y="1825560"/>
            <a:ext cx="10514520" cy="4350240"/>
          </a:xfrm>
          <a:prstGeom prst="rect">
            <a:avLst/>
          </a:prstGeom>
          <a:noFill/>
          <a:ln w="0">
            <a:noFill/>
          </a:ln>
        </p:spPr>
        <p:style>
          <a:lnRef idx="0"/>
          <a:fillRef idx="0"/>
          <a:effectRef idx="0"/>
          <a:fontRef idx="minor"/>
        </p:style>
        <p:txBody>
          <a:bodyPr lIns="90000" rIns="90000" tIns="45000" bIns="45000">
            <a:normAutofit/>
          </a:bodyPr>
          <a:p>
            <a:pPr>
              <a:lnSpc>
                <a:spcPct val="90000"/>
              </a:lnSpc>
              <a:spcBef>
                <a:spcPts val="1001"/>
              </a:spcBef>
              <a:tabLst>
                <a:tab algn="l" pos="0"/>
              </a:tabLst>
            </a:pPr>
            <a:r>
              <a:rPr b="0" lang="it-IT" sz="1800" spc="-1" strike="noStrike">
                <a:solidFill>
                  <a:srgbClr val="000000"/>
                </a:solidFill>
                <a:latin typeface="Arial"/>
                <a:ea typeface="Times New Roman"/>
              </a:rPr>
              <a:t>«Una </a:t>
            </a:r>
            <a:r>
              <a:rPr b="1" lang="it-IT" sz="1800" spc="-1" strike="noStrike">
                <a:solidFill>
                  <a:srgbClr val="ffc000"/>
                </a:solidFill>
                <a:latin typeface="Arial"/>
                <a:ea typeface="Times New Roman"/>
              </a:rPr>
              <a:t>fascia di spesa</a:t>
            </a:r>
            <a:r>
              <a:rPr b="0" lang="it-IT" sz="1800" spc="-1" strike="noStrike">
                <a:solidFill>
                  <a:srgbClr val="000000"/>
                </a:solidFill>
                <a:latin typeface="Arial"/>
                <a:ea typeface="Times New Roman"/>
              </a:rPr>
              <a:t> ha un </a:t>
            </a:r>
            <a:r>
              <a:rPr b="0" lang="it-IT" sz="1800" spc="-1" strike="noStrike">
                <a:solidFill>
                  <a:srgbClr val="ff0000"/>
                </a:solidFill>
                <a:latin typeface="Arial"/>
                <a:ea typeface="Times New Roman"/>
              </a:rPr>
              <a:t>numero minimo</a:t>
            </a:r>
            <a:r>
              <a:rPr b="0" lang="it-IT" sz="1800" spc="-1" strike="noStrike">
                <a:solidFill>
                  <a:srgbClr val="000000"/>
                </a:solidFill>
                <a:latin typeface="Arial"/>
                <a:ea typeface="Times New Roman"/>
              </a:rPr>
              <a:t>, un </a:t>
            </a:r>
            <a:r>
              <a:rPr b="0" lang="it-IT" sz="1800" spc="-1" strike="noStrike">
                <a:solidFill>
                  <a:srgbClr val="ff0000"/>
                </a:solidFill>
                <a:latin typeface="Arial"/>
                <a:ea typeface="Times New Roman"/>
              </a:rPr>
              <a:t>numero massimo</a:t>
            </a:r>
            <a:r>
              <a:rPr b="0" lang="it-IT" sz="1800" spc="-1" strike="noStrike">
                <a:solidFill>
                  <a:srgbClr val="000000"/>
                </a:solidFill>
                <a:latin typeface="Arial"/>
                <a:ea typeface="Times New Roman"/>
              </a:rPr>
              <a:t> e un </a:t>
            </a:r>
            <a:r>
              <a:rPr b="0" lang="it-IT" sz="1800" spc="-1" strike="noStrike">
                <a:solidFill>
                  <a:srgbClr val="ff0000"/>
                </a:solidFill>
                <a:latin typeface="Arial"/>
                <a:ea typeface="Times New Roman"/>
              </a:rPr>
              <a:t>prezzo</a:t>
            </a:r>
            <a:r>
              <a:rPr b="0" lang="it-IT" sz="1800" spc="-1" strike="noStrike">
                <a:solidFill>
                  <a:srgbClr val="000000"/>
                </a:solidFill>
                <a:latin typeface="Arial"/>
                <a:ea typeface="Times New Roman"/>
              </a:rPr>
              <a:t>. Ad esempio: da 1 a 3 articoli 15€, da 4 a 10 articoli 20€, oltre a 10 articoli, ecc.»</a:t>
            </a:r>
            <a:endParaRPr b="0" lang="en-US" sz="1800" spc="-1" strike="noStrike">
              <a:latin typeface="Arial"/>
            </a:endParaRPr>
          </a:p>
          <a:p>
            <a:pPr>
              <a:lnSpc>
                <a:spcPct val="90000"/>
              </a:lnSpc>
              <a:spcBef>
                <a:spcPts val="1001"/>
              </a:spcBef>
              <a:tabLst>
                <a:tab algn="l" pos="0"/>
              </a:tabLst>
            </a:pP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CREATE TABLE IF NOT EXISTS `</a:t>
            </a:r>
            <a:r>
              <a:rPr b="1" lang="en-US" sz="1800" spc="-1" strike="noStrike">
                <a:solidFill>
                  <a:srgbClr val="ffc000"/>
                </a:solidFill>
                <a:latin typeface="Arial"/>
                <a:ea typeface="Times New Roman"/>
              </a:rPr>
              <a:t>range</a:t>
            </a:r>
            <a:r>
              <a:rPr b="0" lang="en-US" sz="1800" spc="-1" strike="noStrike">
                <a:solidFill>
                  <a:srgbClr val="000000"/>
                </a:solidFill>
                <a:latin typeface="Arial"/>
                <a:ea typeface="Times New Roman"/>
              </a:rPr>
              <a:t>` (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`id` INT NOT NULL AUTO_INCREMENT,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`min` INT NOT NULL,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`max` INT NOT NULL,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`shipping_cost` FLOAT NOT NULL,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PRIMARY KEY (`id`))</a:t>
            </a:r>
            <a:endParaRPr b="0" lang="en-US" sz="1800" spc="-1" strike="noStrike">
              <a:latin typeface="Arial"/>
            </a:endParaRPr>
          </a:p>
        </p:txBody>
      </p:sp>
      <p:sp>
        <p:nvSpPr>
          <p:cNvPr id="122" name="Segnaposto numero diapositiva 3"/>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F86EAD05-E410-4CE9-8FEC-63B80F0CFCA8}" type="slidenum">
              <a:rPr b="0" lang="it-IT" sz="1200" spc="-1" strike="noStrike">
                <a:solidFill>
                  <a:srgbClr val="8b8b8b"/>
                </a:solidFill>
                <a:latin typeface="Calibri"/>
                <a:ea typeface="DejaVu Sans"/>
              </a:rPr>
              <a:t>15</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Titolo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Design del Database </a:t>
            </a:r>
            <a:r>
              <a:rPr b="0" lang="it-IT" sz="3600" spc="-1" strike="noStrike">
                <a:solidFill>
                  <a:srgbClr val="000000"/>
                </a:solidFill>
                <a:latin typeface="Arial"/>
                <a:ea typeface="DejaVu Sans"/>
              </a:rPr>
              <a:t>– Definizione delle tabelle</a:t>
            </a:r>
            <a:endParaRPr b="0" lang="en-US" sz="3600" spc="-1" strike="noStrike">
              <a:latin typeface="Arial"/>
            </a:endParaRPr>
          </a:p>
        </p:txBody>
      </p:sp>
      <p:sp>
        <p:nvSpPr>
          <p:cNvPr id="124" name="Segnaposto contenuto 2"/>
          <p:cNvSpPr/>
          <p:nvPr/>
        </p:nvSpPr>
        <p:spPr>
          <a:xfrm>
            <a:off x="838080" y="1825560"/>
            <a:ext cx="10514520" cy="4350240"/>
          </a:xfrm>
          <a:prstGeom prst="rect">
            <a:avLst/>
          </a:prstGeom>
          <a:noFill/>
          <a:ln w="0">
            <a:noFill/>
          </a:ln>
        </p:spPr>
        <p:style>
          <a:lnRef idx="0"/>
          <a:fillRef idx="0"/>
          <a:effectRef idx="0"/>
          <a:fontRef idx="minor"/>
        </p:style>
        <p:txBody>
          <a:bodyPr lIns="90000" rIns="90000" tIns="45000" bIns="45000">
            <a:normAutofit/>
          </a:bodyPr>
          <a:p>
            <a:pPr>
              <a:lnSpc>
                <a:spcPct val="90000"/>
              </a:lnSpc>
              <a:spcBef>
                <a:spcPts val="1001"/>
              </a:spcBef>
              <a:tabLst>
                <a:tab algn="l" pos="0"/>
              </a:tabLst>
            </a:pPr>
            <a:r>
              <a:rPr b="0" lang="it-IT" sz="1800" spc="-1" strike="noStrike">
                <a:solidFill>
                  <a:srgbClr val="000000"/>
                </a:solidFill>
                <a:latin typeface="Arial"/>
                <a:ea typeface="Times New Roman"/>
              </a:rPr>
              <a:t>«Un </a:t>
            </a:r>
            <a:r>
              <a:rPr b="1" lang="it-IT" sz="1800" spc="-1" strike="noStrike">
                <a:solidFill>
                  <a:srgbClr val="ffc000"/>
                </a:solidFill>
                <a:latin typeface="Arial"/>
                <a:ea typeface="Times New Roman"/>
              </a:rPr>
              <a:t>fornitore</a:t>
            </a:r>
            <a:r>
              <a:rPr b="0" lang="it-IT" sz="1800" spc="-1" strike="noStrike">
                <a:solidFill>
                  <a:srgbClr val="000000"/>
                </a:solidFill>
                <a:latin typeface="Arial"/>
                <a:ea typeface="Times New Roman"/>
              </a:rPr>
              <a:t> ha un </a:t>
            </a:r>
            <a:r>
              <a:rPr b="0" lang="it-IT" sz="1800" spc="-1" strike="noStrike">
                <a:solidFill>
                  <a:srgbClr val="ff0000"/>
                </a:solidFill>
                <a:latin typeface="Arial"/>
                <a:ea typeface="Times New Roman"/>
              </a:rPr>
              <a:t>codice</a:t>
            </a:r>
            <a:r>
              <a:rPr b="0" lang="it-IT" sz="1800" spc="-1" strike="noStrike">
                <a:solidFill>
                  <a:srgbClr val="000000"/>
                </a:solidFill>
                <a:latin typeface="Arial"/>
                <a:ea typeface="Times New Roman"/>
              </a:rPr>
              <a:t>, un </a:t>
            </a:r>
            <a:r>
              <a:rPr b="0" lang="it-IT" sz="1800" spc="-1" strike="noStrike">
                <a:solidFill>
                  <a:srgbClr val="ff0000"/>
                </a:solidFill>
                <a:latin typeface="Arial"/>
                <a:ea typeface="Times New Roman"/>
              </a:rPr>
              <a:t>nome</a:t>
            </a:r>
            <a:r>
              <a:rPr b="0" lang="it-IT" sz="1800" spc="-1" strike="noStrike">
                <a:solidFill>
                  <a:srgbClr val="000000"/>
                </a:solidFill>
                <a:latin typeface="Arial"/>
                <a:ea typeface="Times New Roman"/>
              </a:rPr>
              <a:t>, una </a:t>
            </a:r>
            <a:r>
              <a:rPr b="0" lang="it-IT" sz="1800" spc="-1" strike="noStrike">
                <a:solidFill>
                  <a:srgbClr val="ff0000"/>
                </a:solidFill>
                <a:latin typeface="Arial"/>
                <a:ea typeface="Times New Roman"/>
              </a:rPr>
              <a:t>valutazione</a:t>
            </a:r>
            <a:r>
              <a:rPr b="0" lang="it-IT" sz="1800" spc="-1" strike="noStrike">
                <a:solidFill>
                  <a:srgbClr val="000000"/>
                </a:solidFill>
                <a:latin typeface="Arial"/>
                <a:ea typeface="Times New Roman"/>
              </a:rPr>
              <a:t> da 1 a 5 stelle e una </a:t>
            </a:r>
            <a:r>
              <a:rPr b="1" lang="it-IT" sz="1800" spc="-1" strike="noStrike">
                <a:solidFill>
                  <a:srgbClr val="ffc000"/>
                </a:solidFill>
                <a:latin typeface="Arial"/>
                <a:ea typeface="Times New Roman"/>
              </a:rPr>
              <a:t>politica di spedizione</a:t>
            </a:r>
            <a:r>
              <a:rPr b="1" lang="it-IT" sz="1800" spc="-1" strike="noStrike">
                <a:solidFill>
                  <a:srgbClr val="000000"/>
                </a:solidFill>
                <a:latin typeface="Arial"/>
                <a:ea typeface="Times New Roman"/>
              </a:rPr>
              <a:t>.»</a:t>
            </a:r>
            <a:endParaRPr b="0" lang="en-US" sz="1800" spc="-1" strike="noStrike">
              <a:latin typeface="Arial"/>
            </a:endParaRPr>
          </a:p>
          <a:p>
            <a:pPr>
              <a:lnSpc>
                <a:spcPct val="90000"/>
              </a:lnSpc>
              <a:spcBef>
                <a:spcPts val="1001"/>
              </a:spcBef>
              <a:tabLst>
                <a:tab algn="l" pos="0"/>
              </a:tabLst>
            </a:pP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CREATE TABLE IF NOT EXISTS `</a:t>
            </a:r>
            <a:r>
              <a:rPr b="1" lang="en-US" sz="1800" spc="-1" strike="noStrike">
                <a:solidFill>
                  <a:srgbClr val="ffc000"/>
                </a:solidFill>
                <a:latin typeface="Arial"/>
                <a:ea typeface="Times New Roman"/>
              </a:rPr>
              <a:t>shipping_policy</a:t>
            </a:r>
            <a:r>
              <a:rPr b="0" lang="en-US" sz="1800" spc="-1" strike="noStrike">
                <a:solidFill>
                  <a:srgbClr val="000000"/>
                </a:solidFill>
                <a:latin typeface="Arial"/>
                <a:ea typeface="Times New Roman"/>
              </a:rPr>
              <a:t>` (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`id_range` INT NOT NULL,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`id_vendor` INT NOT NULL,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PRIMARY KEY (`id_range`, `id_vendor`),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CONSTRAINT `shipping_id_range`    FOREIGN KEY (`id_range`)    REFERENCES `range` (`id`)    ON UPDATE CASCADE,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CONSTRAINT `shipping_id_vendor`    FOREIGN KEY (`id_vendor`)    REFERENCES `vendor` (`id`)    ON DELETE CASCADE    ON UPDATE CASCADE)</a:t>
            </a:r>
            <a:endParaRPr b="0" lang="en-US" sz="1800" spc="-1" strike="noStrike">
              <a:latin typeface="Arial"/>
            </a:endParaRPr>
          </a:p>
        </p:txBody>
      </p:sp>
      <p:sp>
        <p:nvSpPr>
          <p:cNvPr id="125" name="Segnaposto numero diapositiva 3"/>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D5A19A49-95E0-47E3-BF8D-ACD9A683FF07}" type="slidenum">
              <a:rPr b="0" lang="it-IT" sz="1200" spc="-1" strike="noStrike">
                <a:solidFill>
                  <a:srgbClr val="8b8b8b"/>
                </a:solidFill>
                <a:latin typeface="Calibri"/>
                <a:ea typeface="DejaVu Sans"/>
              </a:rPr>
              <a:t>16</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Titolo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Design del Database </a:t>
            </a:r>
            <a:r>
              <a:rPr b="0" lang="it-IT" sz="3600" spc="-1" strike="noStrike">
                <a:solidFill>
                  <a:srgbClr val="000000"/>
                </a:solidFill>
                <a:latin typeface="Arial"/>
                <a:ea typeface="DejaVu Sans"/>
              </a:rPr>
              <a:t>– Definizione delle tabelle</a:t>
            </a:r>
            <a:endParaRPr b="0" lang="en-US" sz="3600" spc="-1" strike="noStrike">
              <a:latin typeface="Arial"/>
            </a:endParaRPr>
          </a:p>
        </p:txBody>
      </p:sp>
      <p:sp>
        <p:nvSpPr>
          <p:cNvPr id="127" name="Segnaposto contenuto 2"/>
          <p:cNvSpPr/>
          <p:nvPr/>
        </p:nvSpPr>
        <p:spPr>
          <a:xfrm>
            <a:off x="838080" y="1825560"/>
            <a:ext cx="10514520" cy="4350240"/>
          </a:xfrm>
          <a:prstGeom prst="rect">
            <a:avLst/>
          </a:prstGeom>
          <a:noFill/>
          <a:ln w="0">
            <a:noFill/>
          </a:ln>
        </p:spPr>
        <p:style>
          <a:lnRef idx="0"/>
          <a:fillRef idx="0"/>
          <a:effectRef idx="0"/>
          <a:fontRef idx="minor"/>
        </p:style>
        <p:txBody>
          <a:bodyPr lIns="90000" rIns="90000" tIns="45000" bIns="45000">
            <a:normAutofit/>
          </a:bodyPr>
          <a:p>
            <a:pPr>
              <a:lnSpc>
                <a:spcPct val="90000"/>
              </a:lnSpc>
              <a:spcBef>
                <a:spcPts val="1001"/>
              </a:spcBef>
              <a:tabLst>
                <a:tab algn="l" pos="0"/>
              </a:tabLst>
            </a:pPr>
            <a:r>
              <a:rPr b="0" lang="it-IT" sz="1800" spc="-1" strike="noStrike">
                <a:solidFill>
                  <a:srgbClr val="000000"/>
                </a:solidFill>
                <a:latin typeface="Arial"/>
                <a:ea typeface="Times New Roman"/>
              </a:rPr>
              <a:t>«Lo stesso </a:t>
            </a:r>
            <a:r>
              <a:rPr b="0" lang="it-IT" sz="1800" spc="-1" strike="noStrike">
                <a:solidFill>
                  <a:srgbClr val="ff0000"/>
                </a:solidFill>
                <a:latin typeface="Arial"/>
                <a:ea typeface="Times New Roman"/>
              </a:rPr>
              <a:t>articolo</a:t>
            </a:r>
            <a:r>
              <a:rPr b="0" lang="it-IT" sz="1800" spc="-1" strike="noStrike">
                <a:solidFill>
                  <a:srgbClr val="000000"/>
                </a:solidFill>
                <a:latin typeface="Arial"/>
                <a:ea typeface="Times New Roman"/>
              </a:rPr>
              <a:t> (cioè codice articolo) può </a:t>
            </a:r>
            <a:r>
              <a:rPr b="1" lang="it-IT" sz="1800" spc="-1" strike="noStrike">
                <a:solidFill>
                  <a:srgbClr val="ffc000"/>
                </a:solidFill>
                <a:latin typeface="Arial"/>
                <a:ea typeface="Times New Roman"/>
              </a:rPr>
              <a:t>essere venduto</a:t>
            </a:r>
            <a:r>
              <a:rPr b="0" lang="it-IT" sz="1800" spc="-1" strike="noStrike">
                <a:solidFill>
                  <a:srgbClr val="ffc000"/>
                </a:solidFill>
                <a:latin typeface="Arial"/>
                <a:ea typeface="Times New Roman"/>
              </a:rPr>
              <a:t> </a:t>
            </a:r>
            <a:r>
              <a:rPr b="0" lang="it-IT" sz="1800" spc="-1" strike="noStrike">
                <a:solidFill>
                  <a:srgbClr val="000000"/>
                </a:solidFill>
                <a:latin typeface="Arial"/>
                <a:ea typeface="Times New Roman"/>
              </a:rPr>
              <a:t>da più </a:t>
            </a:r>
            <a:r>
              <a:rPr b="0" lang="it-IT" sz="1800" spc="-1" strike="noStrike">
                <a:solidFill>
                  <a:srgbClr val="ff0000"/>
                </a:solidFill>
                <a:latin typeface="Arial"/>
                <a:ea typeface="Times New Roman"/>
              </a:rPr>
              <a:t>fornitori</a:t>
            </a:r>
            <a:r>
              <a:rPr b="0" lang="it-IT" sz="1800" spc="-1" strike="noStrike">
                <a:solidFill>
                  <a:srgbClr val="000000"/>
                </a:solidFill>
                <a:latin typeface="Arial"/>
                <a:ea typeface="Times New Roman"/>
              </a:rPr>
              <a:t> a prezzi </a:t>
            </a:r>
            <a:r>
              <a:rPr b="0" lang="it-IT" sz="1800" spc="-1" strike="noStrike">
                <a:solidFill>
                  <a:srgbClr val="ff0000"/>
                </a:solidFill>
                <a:latin typeface="Arial"/>
                <a:ea typeface="Times New Roman"/>
              </a:rPr>
              <a:t>differenti</a:t>
            </a:r>
            <a:r>
              <a:rPr b="0" lang="it-IT" sz="1800" spc="-1" strike="noStrike">
                <a:solidFill>
                  <a:srgbClr val="000000"/>
                </a:solidFill>
                <a:latin typeface="Arial"/>
                <a:ea typeface="Times New Roman"/>
              </a:rPr>
              <a:t>»</a:t>
            </a:r>
            <a:endParaRPr b="0" lang="en-US" sz="1800" spc="-1" strike="noStrike">
              <a:latin typeface="Arial"/>
            </a:endParaRPr>
          </a:p>
          <a:p>
            <a:pPr>
              <a:lnSpc>
                <a:spcPct val="90000"/>
              </a:lnSpc>
              <a:spcBef>
                <a:spcPts val="1001"/>
              </a:spcBef>
              <a:tabLst>
                <a:tab algn="l" pos="0"/>
              </a:tabLst>
            </a:pP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CREATE TABLE IF NOT EXISTS `</a:t>
            </a:r>
            <a:r>
              <a:rPr b="1" lang="en-US" sz="1800" spc="-1" strike="noStrike">
                <a:solidFill>
                  <a:srgbClr val="ffc000"/>
                </a:solidFill>
                <a:latin typeface="Arial"/>
                <a:ea typeface="Times New Roman"/>
              </a:rPr>
              <a:t>price</a:t>
            </a:r>
            <a:r>
              <a:rPr b="0" lang="en-US" sz="1800" spc="-1" strike="noStrike">
                <a:solidFill>
                  <a:srgbClr val="000000"/>
                </a:solidFill>
                <a:latin typeface="Arial"/>
                <a:ea typeface="Times New Roman"/>
              </a:rPr>
              <a:t>` (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`id_vendor` INT NOT NULL,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`id_item` INT NOT NULL,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`price` FLOAT NOT NULL,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PRIMARY KEY (`id_vendor`, `id_item`),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CONSTRAINT `price_id_vendor`    FOREIGN KEY (`id_vendor`)    REFERENCES `vendor` (`id`)    ON DELETE CASCADE    ON UPDATE CASCADE,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CONSTRAINT `price_id_item`    FOREIGN KEY (`id_item`)    REFERENCES `item` (`id`)    ON DELETE CASCADE    ON UPDATE CASCADE)</a:t>
            </a:r>
            <a:endParaRPr b="0" lang="en-US" sz="1800" spc="-1" strike="noStrike">
              <a:latin typeface="Arial"/>
            </a:endParaRPr>
          </a:p>
        </p:txBody>
      </p:sp>
      <p:sp>
        <p:nvSpPr>
          <p:cNvPr id="128" name="Segnaposto numero diapositiva 3"/>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77DACDB8-1BD8-4CF8-BF4B-B6232B566787}" type="slidenum">
              <a:rPr b="0" lang="it-IT" sz="1200" spc="-1" strike="noStrike">
                <a:solidFill>
                  <a:srgbClr val="8b8b8b"/>
                </a:solidFill>
                <a:latin typeface="Calibri"/>
                <a:ea typeface="DejaVu Sans"/>
              </a:rPr>
              <a:t>17</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Titolo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Design del Database </a:t>
            </a:r>
            <a:r>
              <a:rPr b="0" lang="it-IT" sz="3600" spc="-1" strike="noStrike">
                <a:solidFill>
                  <a:srgbClr val="000000"/>
                </a:solidFill>
                <a:latin typeface="Arial"/>
                <a:ea typeface="DejaVu Sans"/>
              </a:rPr>
              <a:t>– Definizione delle tabelle</a:t>
            </a:r>
            <a:endParaRPr b="0" lang="en-US" sz="3600" spc="-1" strike="noStrike">
              <a:latin typeface="Arial"/>
            </a:endParaRPr>
          </a:p>
        </p:txBody>
      </p:sp>
      <p:sp>
        <p:nvSpPr>
          <p:cNvPr id="130" name="Segnaposto contenuto 2"/>
          <p:cNvSpPr/>
          <p:nvPr/>
        </p:nvSpPr>
        <p:spPr>
          <a:xfrm>
            <a:off x="838080" y="1825560"/>
            <a:ext cx="10514520" cy="4350240"/>
          </a:xfrm>
          <a:prstGeom prst="rect">
            <a:avLst/>
          </a:prstGeom>
          <a:noFill/>
          <a:ln w="0">
            <a:noFill/>
          </a:ln>
        </p:spPr>
        <p:style>
          <a:lnRef idx="0"/>
          <a:fillRef idx="0"/>
          <a:effectRef idx="0"/>
          <a:fontRef idx="minor"/>
        </p:style>
        <p:txBody>
          <a:bodyPr lIns="90000" rIns="90000" tIns="45000" bIns="45000">
            <a:normAutofit/>
          </a:bodyPr>
          <a:p>
            <a:pPr>
              <a:lnSpc>
                <a:spcPct val="90000"/>
              </a:lnSpc>
              <a:spcBef>
                <a:spcPts val="1001"/>
              </a:spcBef>
              <a:tabLst>
                <a:tab algn="l" pos="0"/>
              </a:tabLst>
            </a:pPr>
            <a:r>
              <a:rPr b="0" lang="it-IT" sz="1800" spc="-1" strike="noStrike">
                <a:solidFill>
                  <a:srgbClr val="000000"/>
                </a:solidFill>
                <a:latin typeface="Arial"/>
                <a:ea typeface="Times New Roman"/>
              </a:rPr>
              <a:t>«Un </a:t>
            </a:r>
            <a:r>
              <a:rPr b="1" lang="it-IT" sz="1800" spc="-1" strike="noStrike">
                <a:solidFill>
                  <a:srgbClr val="ffc000"/>
                </a:solidFill>
                <a:latin typeface="Arial"/>
                <a:ea typeface="Times New Roman"/>
              </a:rPr>
              <a:t>utente</a:t>
            </a:r>
            <a:r>
              <a:rPr b="0" lang="it-IT" sz="1800" spc="-1" strike="noStrike">
                <a:solidFill>
                  <a:srgbClr val="000000"/>
                </a:solidFill>
                <a:latin typeface="Arial"/>
                <a:ea typeface="Times New Roman"/>
              </a:rPr>
              <a:t> ha un </a:t>
            </a:r>
            <a:r>
              <a:rPr b="0" lang="it-IT" sz="1800" spc="-1" strike="noStrike">
                <a:solidFill>
                  <a:srgbClr val="ff0000"/>
                </a:solidFill>
                <a:latin typeface="Arial"/>
                <a:ea typeface="Times New Roman"/>
              </a:rPr>
              <a:t>nome</a:t>
            </a:r>
            <a:r>
              <a:rPr b="0" lang="it-IT" sz="1800" spc="-1" strike="noStrike">
                <a:solidFill>
                  <a:srgbClr val="000000"/>
                </a:solidFill>
                <a:latin typeface="Arial"/>
                <a:ea typeface="Times New Roman"/>
              </a:rPr>
              <a:t>, un </a:t>
            </a:r>
            <a:r>
              <a:rPr b="0" lang="it-IT" sz="1800" spc="-1" strike="noStrike">
                <a:solidFill>
                  <a:srgbClr val="ff0000"/>
                </a:solidFill>
                <a:latin typeface="Arial"/>
                <a:ea typeface="Times New Roman"/>
              </a:rPr>
              <a:t>cognome</a:t>
            </a:r>
            <a:r>
              <a:rPr b="0" lang="it-IT" sz="1800" spc="-1" strike="noStrike">
                <a:solidFill>
                  <a:srgbClr val="000000"/>
                </a:solidFill>
                <a:latin typeface="Arial"/>
                <a:ea typeface="Times New Roman"/>
              </a:rPr>
              <a:t>, un’</a:t>
            </a:r>
            <a:r>
              <a:rPr b="0" lang="it-IT" sz="1800" spc="-1" strike="noStrike">
                <a:solidFill>
                  <a:srgbClr val="ff0000"/>
                </a:solidFill>
                <a:latin typeface="Arial"/>
                <a:ea typeface="Times New Roman"/>
              </a:rPr>
              <a:t>e-mail</a:t>
            </a:r>
            <a:r>
              <a:rPr b="0" lang="it-IT" sz="1800" spc="-1" strike="noStrike">
                <a:solidFill>
                  <a:srgbClr val="000000"/>
                </a:solidFill>
                <a:latin typeface="Arial"/>
                <a:ea typeface="Times New Roman"/>
              </a:rPr>
              <a:t>, una </a:t>
            </a:r>
            <a:r>
              <a:rPr b="0" lang="it-IT" sz="1800" spc="-1" strike="noStrike">
                <a:solidFill>
                  <a:srgbClr val="ff0000"/>
                </a:solidFill>
                <a:latin typeface="Arial"/>
                <a:ea typeface="Times New Roman"/>
              </a:rPr>
              <a:t>password</a:t>
            </a:r>
            <a:r>
              <a:rPr b="0" lang="it-IT" sz="1800" spc="-1" strike="noStrike">
                <a:solidFill>
                  <a:srgbClr val="000000"/>
                </a:solidFill>
                <a:latin typeface="Arial"/>
                <a:ea typeface="Times New Roman"/>
              </a:rPr>
              <a:t> e un </a:t>
            </a:r>
            <a:r>
              <a:rPr b="0" lang="it-IT" sz="1800" spc="-1" strike="noStrike">
                <a:solidFill>
                  <a:srgbClr val="ff0000"/>
                </a:solidFill>
                <a:latin typeface="Arial"/>
                <a:ea typeface="Times New Roman"/>
              </a:rPr>
              <a:t>indirizzo di spedizione</a:t>
            </a:r>
            <a:r>
              <a:rPr b="0" lang="it-IT" sz="1800" spc="-1" strike="noStrike">
                <a:solidFill>
                  <a:srgbClr val="000000"/>
                </a:solidFill>
                <a:latin typeface="Arial"/>
                <a:ea typeface="Times New Roman"/>
              </a:rPr>
              <a:t>.»</a:t>
            </a:r>
            <a:endParaRPr b="0" lang="en-US" sz="1800" spc="-1" strike="noStrike">
              <a:latin typeface="Arial"/>
            </a:endParaRPr>
          </a:p>
          <a:p>
            <a:pPr>
              <a:lnSpc>
                <a:spcPct val="90000"/>
              </a:lnSpc>
              <a:spcBef>
                <a:spcPts val="1001"/>
              </a:spcBef>
              <a:tabLst>
                <a:tab algn="l" pos="0"/>
              </a:tabLst>
            </a:pP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CREATE TABLE IF NOT EXISTS `</a:t>
            </a:r>
            <a:r>
              <a:rPr b="1" lang="en-US" sz="1800" spc="-1" strike="noStrike">
                <a:solidFill>
                  <a:srgbClr val="ffc000"/>
                </a:solidFill>
                <a:latin typeface="Arial"/>
                <a:ea typeface="Times New Roman"/>
              </a:rPr>
              <a:t>user</a:t>
            </a:r>
            <a:r>
              <a:rPr b="0" lang="en-US" sz="1800" spc="-1" strike="noStrike">
                <a:solidFill>
                  <a:srgbClr val="000000"/>
                </a:solidFill>
                <a:latin typeface="Arial"/>
                <a:ea typeface="Times New Roman"/>
              </a:rPr>
              <a:t>` (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`id` INT NOT NULL AUTO_INCREMENT,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`name` VARCHAR(45) NOT NULL,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`surname` VARCHAR(45) NOT NULL,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`email` VARCHAR(60) NOT NULL,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`password` VARCHAR(256) NOT NULL,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`address` VARCHAR(60) NOT NULL,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PRIMARY KEY (`id`))</a:t>
            </a:r>
            <a:endParaRPr b="0" lang="en-US" sz="1800" spc="-1" strike="noStrike">
              <a:latin typeface="Arial"/>
            </a:endParaRPr>
          </a:p>
        </p:txBody>
      </p:sp>
      <p:sp>
        <p:nvSpPr>
          <p:cNvPr id="131" name="Segnaposto numero diapositiva 3"/>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3F02CBC5-61DC-438D-82A7-128BC9912104}" type="slidenum">
              <a:rPr b="0" lang="it-IT" sz="1200" spc="-1" strike="noStrike">
                <a:solidFill>
                  <a:srgbClr val="8b8b8b"/>
                </a:solidFill>
                <a:latin typeface="Calibri"/>
                <a:ea typeface="DejaVu Sans"/>
              </a:rPr>
              <a:t>18</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Titolo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Design del Database </a:t>
            </a:r>
            <a:r>
              <a:rPr b="0" lang="it-IT" sz="3600" spc="-1" strike="noStrike">
                <a:solidFill>
                  <a:srgbClr val="000000"/>
                </a:solidFill>
                <a:latin typeface="Arial"/>
                <a:ea typeface="DejaVu Sans"/>
              </a:rPr>
              <a:t>– Definizione delle tabelle</a:t>
            </a:r>
            <a:endParaRPr b="0" lang="en-US" sz="3600" spc="-1" strike="noStrike">
              <a:latin typeface="Arial"/>
            </a:endParaRPr>
          </a:p>
        </p:txBody>
      </p:sp>
      <p:sp>
        <p:nvSpPr>
          <p:cNvPr id="133" name="Segnaposto contenuto 2"/>
          <p:cNvSpPr/>
          <p:nvPr/>
        </p:nvSpPr>
        <p:spPr>
          <a:xfrm>
            <a:off x="838080" y="1825560"/>
            <a:ext cx="10514520" cy="4850640"/>
          </a:xfrm>
          <a:prstGeom prst="rect">
            <a:avLst/>
          </a:prstGeom>
          <a:noFill/>
          <a:ln w="0">
            <a:noFill/>
          </a:ln>
        </p:spPr>
        <p:style>
          <a:lnRef idx="0"/>
          <a:fillRef idx="0"/>
          <a:effectRef idx="0"/>
          <a:fontRef idx="minor"/>
        </p:style>
        <p:txBody>
          <a:bodyPr lIns="90000" rIns="90000" tIns="45000" bIns="45000">
            <a:normAutofit fontScale="94000"/>
          </a:bodyPr>
          <a:p>
            <a:pPr>
              <a:lnSpc>
                <a:spcPct val="90000"/>
              </a:lnSpc>
              <a:spcBef>
                <a:spcPts val="1001"/>
              </a:spcBef>
              <a:tabLst>
                <a:tab algn="l" pos="0"/>
              </a:tabLst>
            </a:pPr>
            <a:r>
              <a:rPr b="0" lang="it-IT" sz="1800" spc="-1" strike="noStrike">
                <a:solidFill>
                  <a:srgbClr val="000000"/>
                </a:solidFill>
                <a:latin typeface="Arial"/>
                <a:ea typeface="Times New Roman"/>
              </a:rPr>
              <a:t>«Un’applicazione di commercio elettronico consente all’utente di </a:t>
            </a:r>
            <a:r>
              <a:rPr b="1" lang="it-IT" sz="1800" spc="-1" strike="noStrike">
                <a:solidFill>
                  <a:srgbClr val="ffc000"/>
                </a:solidFill>
                <a:latin typeface="Arial"/>
                <a:ea typeface="Times New Roman"/>
              </a:rPr>
              <a:t>visualizzare</a:t>
            </a:r>
            <a:r>
              <a:rPr b="0" lang="it-IT" sz="1800" spc="-1" strike="noStrike">
                <a:solidFill>
                  <a:srgbClr val="000000"/>
                </a:solidFill>
                <a:latin typeface="Arial"/>
                <a:ea typeface="Times New Roman"/>
              </a:rPr>
              <a:t> un catalogo di prodotti venduti da diversi fornitori.</a:t>
            </a:r>
            <a:endParaRPr b="0" lang="en-US" sz="1800" spc="-1" strike="noStrike">
              <a:latin typeface="Arial"/>
            </a:endParaRPr>
          </a:p>
          <a:p>
            <a:pPr>
              <a:lnSpc>
                <a:spcPct val="90000"/>
              </a:lnSpc>
              <a:spcBef>
                <a:spcPts val="1001"/>
              </a:spcBef>
              <a:tabLst>
                <a:tab algn="l" pos="0"/>
              </a:tabLst>
            </a:pPr>
            <a:r>
              <a:rPr b="0" lang="it-IT" sz="1800" spc="-1" strike="noStrike">
                <a:solidFill>
                  <a:srgbClr val="000000"/>
                </a:solidFill>
                <a:latin typeface="Arial"/>
                <a:ea typeface="Times New Roman"/>
              </a:rPr>
              <a:t>…</a:t>
            </a:r>
            <a:endParaRPr b="0" lang="en-US" sz="1800" spc="-1" strike="noStrike">
              <a:latin typeface="Arial"/>
            </a:endParaRPr>
          </a:p>
          <a:p>
            <a:pPr>
              <a:lnSpc>
                <a:spcPct val="90000"/>
              </a:lnSpc>
              <a:spcBef>
                <a:spcPts val="1001"/>
              </a:spcBef>
              <a:tabLst>
                <a:tab algn="l" pos="0"/>
              </a:tabLst>
            </a:pPr>
            <a:r>
              <a:rPr b="0" lang="it-IT" sz="1800" spc="-1" strike="noStrike">
                <a:solidFill>
                  <a:srgbClr val="000000"/>
                </a:solidFill>
                <a:latin typeface="Arial"/>
                <a:ea typeface="Times New Roman"/>
              </a:rPr>
              <a:t>Dopo il login, l’utente accede a una pagina HOME che mostra (come tutte le altre pagine) un menù con i link HOME, CARRELLO, ORDINI, un campo di ricerca e una lista </a:t>
            </a:r>
            <a:r>
              <a:rPr b="0" lang="it-IT" sz="1800" spc="-1" strike="noStrike">
                <a:solidFill>
                  <a:srgbClr val="ff0000"/>
                </a:solidFill>
                <a:latin typeface="Arial"/>
                <a:ea typeface="Times New Roman"/>
              </a:rPr>
              <a:t>degli ultimi </a:t>
            </a:r>
            <a:r>
              <a:rPr b="0" lang="it-IT" sz="1800" spc="-1" strike="noStrike">
                <a:solidFill>
                  <a:srgbClr val="000000"/>
                </a:solidFill>
                <a:latin typeface="Arial"/>
                <a:ea typeface="Times New Roman"/>
              </a:rPr>
              <a:t>cinque</a:t>
            </a:r>
            <a:r>
              <a:rPr b="0" lang="it-IT" sz="1800" spc="-1" strike="noStrike">
                <a:solidFill>
                  <a:srgbClr val="4472c4"/>
                </a:solidFill>
                <a:latin typeface="Arial"/>
                <a:ea typeface="Times New Roman"/>
              </a:rPr>
              <a:t> </a:t>
            </a:r>
            <a:r>
              <a:rPr b="0" lang="it-IT" sz="1800" spc="-1" strike="noStrike">
                <a:solidFill>
                  <a:srgbClr val="ff0000"/>
                </a:solidFill>
                <a:latin typeface="Arial"/>
                <a:ea typeface="Times New Roman"/>
              </a:rPr>
              <a:t>prodotti</a:t>
            </a:r>
            <a:r>
              <a:rPr b="0" lang="it-IT" sz="1800" spc="-1" strike="noStrike">
                <a:solidFill>
                  <a:srgbClr val="4472c4"/>
                </a:solidFill>
                <a:latin typeface="Arial"/>
                <a:ea typeface="Times New Roman"/>
              </a:rPr>
              <a:t> </a:t>
            </a:r>
            <a:r>
              <a:rPr b="0" lang="it-IT" sz="1800" spc="-1" strike="noStrike">
                <a:solidFill>
                  <a:srgbClr val="000000"/>
                </a:solidFill>
                <a:latin typeface="Arial"/>
                <a:ea typeface="Times New Roman"/>
              </a:rPr>
              <a:t>visualizzati</a:t>
            </a:r>
            <a:r>
              <a:rPr b="0" lang="it-IT" sz="1800" spc="-1" strike="noStrike">
                <a:solidFill>
                  <a:srgbClr val="4472c4"/>
                </a:solidFill>
                <a:latin typeface="Arial"/>
                <a:ea typeface="Times New Roman"/>
              </a:rPr>
              <a:t> </a:t>
            </a:r>
            <a:r>
              <a:rPr b="0" lang="it-IT" sz="1800" spc="-1" strike="noStrike">
                <a:solidFill>
                  <a:srgbClr val="ff0000"/>
                </a:solidFill>
                <a:latin typeface="Arial"/>
                <a:ea typeface="Times New Roman"/>
              </a:rPr>
              <a:t>dall’utente</a:t>
            </a:r>
            <a:r>
              <a:rPr b="0" lang="it-IT" sz="1800" spc="-1" strike="noStrike">
                <a:solidFill>
                  <a:srgbClr val="000000"/>
                </a:solidFill>
                <a:latin typeface="Arial"/>
                <a:ea typeface="Times New Roman"/>
              </a:rPr>
              <a:t>»</a:t>
            </a:r>
            <a:endParaRPr b="0" lang="en-US" sz="1800" spc="-1" strike="noStrike">
              <a:latin typeface="Arial"/>
            </a:endParaRPr>
          </a:p>
          <a:p>
            <a:pPr>
              <a:lnSpc>
                <a:spcPct val="90000"/>
              </a:lnSpc>
              <a:spcBef>
                <a:spcPts val="1001"/>
              </a:spcBef>
              <a:tabLst>
                <a:tab algn="l" pos="0"/>
              </a:tabLst>
            </a:pP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CREATE TABLE IF NOT EXISTS `</a:t>
            </a:r>
            <a:r>
              <a:rPr b="1" lang="en-US" sz="1800" spc="-1" strike="noStrike">
                <a:solidFill>
                  <a:srgbClr val="ffc000"/>
                </a:solidFill>
                <a:latin typeface="Arial"/>
                <a:ea typeface="Times New Roman"/>
              </a:rPr>
              <a:t>view</a:t>
            </a:r>
            <a:r>
              <a:rPr b="0" lang="en-US" sz="1800" spc="-1" strike="noStrike">
                <a:solidFill>
                  <a:srgbClr val="000000"/>
                </a:solidFill>
                <a:latin typeface="Arial"/>
                <a:ea typeface="Times New Roman"/>
              </a:rPr>
              <a:t>` (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`id_user` INT NOT NULL,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`id_item` INT NOT NULL,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`date` TIMESTAMP NOT NULL,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PRIMARY KEY (`id_user`, `id_item`,`date`),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CONSTRAINT `view_id_item`    FOREIGN KEY (`id_item`)    REFERENCES `item` (`id`)    ON DELETE CASCADE    ON UPDATE CASCADE,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CONSTRAINT `view_id_user`    FOREIGN KEY (`id_user`)    REFERENCES `user` (`id`)    ON DELETE CASCADE    ON UPDATE CASCADE)</a:t>
            </a:r>
            <a:endParaRPr b="0" lang="en-US" sz="1800" spc="-1" strike="noStrike">
              <a:latin typeface="Arial"/>
            </a:endParaRPr>
          </a:p>
        </p:txBody>
      </p:sp>
      <p:sp>
        <p:nvSpPr>
          <p:cNvPr id="134" name="Segnaposto numero diapositiva 3"/>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2544A143-294A-4EF6-B6F8-895333555206}" type="slidenum">
              <a:rPr b="0" lang="it-IT" sz="1200" spc="-1" strike="noStrike">
                <a:solidFill>
                  <a:srgbClr val="8b8b8b"/>
                </a:solidFill>
                <a:latin typeface="Calibri"/>
                <a:ea typeface="DejaVu Sans"/>
              </a:rPr>
              <a:t>19</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Titolo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it-IT" sz="4400" spc="-1" strike="noStrike">
                <a:solidFill>
                  <a:srgbClr val="000000"/>
                </a:solidFill>
                <a:latin typeface="Arial"/>
                <a:ea typeface="DejaVu Sans"/>
              </a:rPr>
              <a:t>INDICE</a:t>
            </a:r>
            <a:endParaRPr b="0" lang="en-US" sz="4400" spc="-1" strike="noStrike">
              <a:latin typeface="Arial"/>
            </a:endParaRPr>
          </a:p>
        </p:txBody>
      </p:sp>
      <p:graphicFrame>
        <p:nvGraphicFramePr>
          <p:cNvPr id="82" name="Tabella 4"/>
          <p:cNvGraphicFramePr/>
          <p:nvPr/>
        </p:nvGraphicFramePr>
        <p:xfrm>
          <a:off x="838080" y="1563120"/>
          <a:ext cx="10514880" cy="4507560"/>
        </p:xfrm>
        <a:graphic>
          <a:graphicData uri="http://schemas.openxmlformats.org/drawingml/2006/table">
            <a:tbl>
              <a:tblPr/>
              <a:tblGrid>
                <a:gridCol w="10059840"/>
                <a:gridCol w="455400"/>
              </a:tblGrid>
              <a:tr h="375480">
                <a:tc>
                  <a:txBody>
                    <a:bodyPr>
                      <a:noAutofit/>
                    </a:bodyPr>
                    <a:p>
                      <a:pPr>
                        <a:lnSpc>
                          <a:spcPct val="100000"/>
                        </a:lnSpc>
                        <a:tabLst>
                          <a:tab algn="l" pos="0"/>
                        </a:tabLst>
                      </a:pPr>
                      <a:r>
                        <a:rPr b="0" lang="it-IT" sz="1200" spc="-1" strike="noStrike" u="sng">
                          <a:solidFill>
                            <a:srgbClr val="000000"/>
                          </a:solidFill>
                          <a:uFillTx/>
                          <a:latin typeface="Arial"/>
                          <a:ea typeface="DejaVu Sans"/>
                        </a:rPr>
                        <a:t>Specifiche del progetto – HTML PURA</a:t>
                      </a:r>
                      <a:endParaRPr b="0" lang="en-US" sz="1200" spc="-1" strike="noStrike">
                        <a:latin typeface="Arial"/>
                      </a:endParaRPr>
                    </a:p>
                  </a:txBody>
                  <a:tcPr marL="91440" marR="91440">
                    <a:lnL w="12240">
                      <a:noFill/>
                    </a:lnL>
                    <a:lnR w="12240">
                      <a:noFill/>
                    </a:lnR>
                    <a:lnT w="12240">
                      <a:noFill/>
                    </a:lnT>
                    <a:lnB w="12240">
                      <a:noFill/>
                    </a:lnB>
                    <a:noFill/>
                  </a:tcPr>
                </a:tc>
                <a:tc>
                  <a:txBody>
                    <a:bodyPr>
                      <a:noAutofit/>
                    </a:bodyPr>
                    <a:p>
                      <a:pPr>
                        <a:lnSpc>
                          <a:spcPct val="100000"/>
                        </a:lnSpc>
                      </a:pPr>
                      <a:r>
                        <a:rPr b="0" lang="it-IT" sz="1200" spc="-1" strike="noStrike">
                          <a:solidFill>
                            <a:srgbClr val="000000"/>
                          </a:solidFill>
                          <a:latin typeface="Calibri"/>
                          <a:ea typeface="DejaVu Sans"/>
                        </a:rPr>
                        <a:t>3 </a:t>
                      </a:r>
                      <a:endParaRPr b="0" lang="en-US" sz="1200" spc="-1" strike="noStrike">
                        <a:latin typeface="Arial"/>
                      </a:endParaRPr>
                    </a:p>
                  </a:txBody>
                  <a:tcPr marL="91440" marR="91440">
                    <a:lnL w="12240">
                      <a:noFill/>
                    </a:lnL>
                    <a:lnR w="12240">
                      <a:noFill/>
                    </a:lnR>
                    <a:lnT w="12240">
                      <a:noFill/>
                    </a:lnT>
                    <a:lnB w="12240">
                      <a:noFill/>
                    </a:lnB>
                    <a:noFill/>
                  </a:tcPr>
                </a:tc>
              </a:tr>
              <a:tr h="375480">
                <a:tc>
                  <a:txBody>
                    <a:bodyPr>
                      <a:noAutofit/>
                    </a:bodyPr>
                    <a:p>
                      <a:pPr>
                        <a:lnSpc>
                          <a:spcPct val="100000"/>
                        </a:lnSpc>
                        <a:tabLst>
                          <a:tab algn="l" pos="0"/>
                        </a:tabLst>
                      </a:pPr>
                      <a:r>
                        <a:rPr b="0" lang="it-IT" sz="1200" spc="-1" strike="noStrike">
                          <a:solidFill>
                            <a:srgbClr val="000000"/>
                          </a:solidFill>
                          <a:latin typeface="Arial"/>
                          <a:ea typeface="DejaVu Sans"/>
                        </a:rPr>
                        <a:t>    </a:t>
                      </a:r>
                      <a:r>
                        <a:rPr b="0" lang="it-IT" sz="1200" spc="-1" strike="noStrike">
                          <a:solidFill>
                            <a:srgbClr val="000000"/>
                          </a:solidFill>
                          <a:latin typeface="Arial"/>
                          <a:ea typeface="DejaVu Sans"/>
                        </a:rPr>
                        <a:t>Strumenti utilizzati</a:t>
                      </a:r>
                      <a:endParaRPr b="0" lang="en-US" sz="1200" spc="-1" strike="noStrike">
                        <a:latin typeface="Arial"/>
                      </a:endParaRPr>
                    </a:p>
                  </a:txBody>
                  <a:tcPr marL="91440" marR="91440">
                    <a:lnL w="12240">
                      <a:noFill/>
                    </a:lnL>
                    <a:lnR w="12240">
                      <a:noFill/>
                    </a:lnR>
                    <a:lnT w="12240">
                      <a:noFill/>
                    </a:lnT>
                    <a:lnB w="12240">
                      <a:noFill/>
                    </a:lnB>
                    <a:noFill/>
                  </a:tcPr>
                </a:tc>
                <a:tc>
                  <a:txBody>
                    <a:bodyPr>
                      <a:noAutofit/>
                    </a:bodyPr>
                    <a:p>
                      <a:pPr>
                        <a:lnSpc>
                          <a:spcPct val="100000"/>
                        </a:lnSpc>
                      </a:pPr>
                      <a:r>
                        <a:rPr b="0" lang="it-IT" sz="1200" spc="-1" strike="noStrike">
                          <a:solidFill>
                            <a:srgbClr val="000000"/>
                          </a:solidFill>
                          <a:latin typeface="Calibri"/>
                          <a:ea typeface="DejaVu Sans"/>
                        </a:rPr>
                        <a:t>6</a:t>
                      </a:r>
                      <a:endParaRPr b="0" lang="en-US" sz="1200" spc="-1" strike="noStrike">
                        <a:latin typeface="Arial"/>
                      </a:endParaRPr>
                    </a:p>
                  </a:txBody>
                  <a:tcPr marL="91440" marR="91440">
                    <a:lnL w="12240">
                      <a:noFill/>
                    </a:lnL>
                    <a:lnR w="12240">
                      <a:noFill/>
                    </a:lnR>
                    <a:lnT w="12240">
                      <a:noFill/>
                    </a:lnT>
                    <a:lnB w="12240">
                      <a:noFill/>
                    </a:lnB>
                    <a:noFill/>
                  </a:tcPr>
                </a:tc>
              </a:tr>
              <a:tr h="375480">
                <a:tc>
                  <a:txBody>
                    <a:bodyPr>
                      <a:noAutofit/>
                    </a:bodyPr>
                    <a:p>
                      <a:pPr>
                        <a:lnSpc>
                          <a:spcPct val="100000"/>
                        </a:lnSpc>
                        <a:tabLst>
                          <a:tab algn="l" pos="0"/>
                        </a:tabLst>
                      </a:pPr>
                      <a:r>
                        <a:rPr b="0" lang="it-IT" sz="1200" spc="-1" strike="noStrike">
                          <a:solidFill>
                            <a:srgbClr val="000000"/>
                          </a:solidFill>
                          <a:latin typeface="Arial"/>
                          <a:ea typeface="DejaVu Sans"/>
                        </a:rPr>
                        <a:t>    </a:t>
                      </a:r>
                      <a:r>
                        <a:rPr b="0" lang="it-IT" sz="1200" spc="-1" strike="noStrike">
                          <a:solidFill>
                            <a:srgbClr val="000000"/>
                          </a:solidFill>
                          <a:latin typeface="Arial"/>
                          <a:ea typeface="DejaVu Sans"/>
                        </a:rPr>
                        <a:t>Scelte implementative</a:t>
                      </a:r>
                      <a:endParaRPr b="0" lang="en-US" sz="1200" spc="-1" strike="noStrike">
                        <a:latin typeface="Arial"/>
                      </a:endParaRPr>
                    </a:p>
                  </a:txBody>
                  <a:tcPr marL="91440" marR="91440">
                    <a:lnL w="12240">
                      <a:noFill/>
                    </a:lnL>
                    <a:lnR w="12240">
                      <a:noFill/>
                    </a:lnR>
                    <a:lnT w="12240">
                      <a:noFill/>
                    </a:lnT>
                    <a:lnB w="12240">
                      <a:noFill/>
                    </a:lnB>
                    <a:noFill/>
                  </a:tcPr>
                </a:tc>
                <a:tc>
                  <a:txBody>
                    <a:bodyPr>
                      <a:noAutofit/>
                    </a:bodyPr>
                    <a:p>
                      <a:pPr>
                        <a:lnSpc>
                          <a:spcPct val="100000"/>
                        </a:lnSpc>
                      </a:pPr>
                      <a:r>
                        <a:rPr b="0" lang="it-IT" sz="1200" spc="-1" strike="noStrike">
                          <a:solidFill>
                            <a:srgbClr val="000000"/>
                          </a:solidFill>
                          <a:latin typeface="Calibri"/>
                          <a:ea typeface="DejaVu Sans"/>
                        </a:rPr>
                        <a:t>7</a:t>
                      </a:r>
                      <a:endParaRPr b="0" lang="en-US" sz="1200" spc="-1" strike="noStrike">
                        <a:latin typeface="Arial"/>
                      </a:endParaRPr>
                    </a:p>
                  </a:txBody>
                  <a:tcPr marL="91440" marR="91440">
                    <a:lnL w="12240">
                      <a:noFill/>
                    </a:lnL>
                    <a:lnR w="12240">
                      <a:noFill/>
                    </a:lnR>
                    <a:lnT w="12240">
                      <a:noFill/>
                    </a:lnT>
                    <a:lnB w="12240">
                      <a:noFill/>
                    </a:lnB>
                    <a:noFill/>
                  </a:tcPr>
                </a:tc>
              </a:tr>
              <a:tr h="375480">
                <a:tc>
                  <a:txBody>
                    <a:bodyPr>
                      <a:noAutofit/>
                    </a:bodyPr>
                    <a:p>
                      <a:pPr>
                        <a:lnSpc>
                          <a:spcPct val="100000"/>
                        </a:lnSpc>
                        <a:tabLst>
                          <a:tab algn="l" pos="0"/>
                        </a:tabLst>
                      </a:pPr>
                      <a:r>
                        <a:rPr b="0" lang="it-IT" sz="1200" spc="-1" strike="noStrike">
                          <a:solidFill>
                            <a:srgbClr val="000000"/>
                          </a:solidFill>
                          <a:latin typeface="Arial"/>
                          <a:ea typeface="DejaVu Sans"/>
                        </a:rPr>
                        <a:t>    </a:t>
                      </a:r>
                      <a:r>
                        <a:rPr b="0" lang="it-IT" sz="1200" spc="-1" strike="noStrike">
                          <a:solidFill>
                            <a:srgbClr val="000000"/>
                          </a:solidFill>
                          <a:latin typeface="Arial"/>
                          <a:ea typeface="DejaVu Sans"/>
                        </a:rPr>
                        <a:t>Ulteriori aggiunte</a:t>
                      </a:r>
                      <a:endParaRPr b="0" lang="en-US" sz="1200" spc="-1" strike="noStrike">
                        <a:latin typeface="Arial"/>
                      </a:endParaRPr>
                    </a:p>
                  </a:txBody>
                  <a:tcPr marL="91440" marR="91440">
                    <a:lnL w="12240">
                      <a:noFill/>
                    </a:lnL>
                    <a:lnR w="12240">
                      <a:noFill/>
                    </a:lnR>
                    <a:lnT w="12240">
                      <a:noFill/>
                    </a:lnT>
                    <a:lnB w="12240">
                      <a:noFill/>
                    </a:lnB>
                    <a:noFill/>
                  </a:tcPr>
                </a:tc>
                <a:tc>
                  <a:txBody>
                    <a:bodyPr>
                      <a:noAutofit/>
                    </a:bodyPr>
                    <a:p>
                      <a:pPr>
                        <a:lnSpc>
                          <a:spcPct val="100000"/>
                        </a:lnSpc>
                      </a:pPr>
                      <a:r>
                        <a:rPr b="0" lang="it-IT" sz="1200" spc="-1" strike="noStrike">
                          <a:solidFill>
                            <a:srgbClr val="000000"/>
                          </a:solidFill>
                          <a:latin typeface="Calibri"/>
                          <a:ea typeface="DejaVu Sans"/>
                        </a:rPr>
                        <a:t>10</a:t>
                      </a:r>
                      <a:endParaRPr b="0" lang="en-US" sz="1200" spc="-1" strike="noStrike">
                        <a:latin typeface="Arial"/>
                      </a:endParaRPr>
                    </a:p>
                  </a:txBody>
                  <a:tcPr marL="91440" marR="91440">
                    <a:lnL w="12240">
                      <a:noFill/>
                    </a:lnL>
                    <a:lnR w="12240">
                      <a:noFill/>
                    </a:lnR>
                    <a:lnT w="12240">
                      <a:noFill/>
                    </a:lnT>
                    <a:lnB w="12240">
                      <a:noFill/>
                    </a:lnB>
                    <a:noFill/>
                  </a:tcPr>
                </a:tc>
              </a:tr>
              <a:tr h="375480">
                <a:tc>
                  <a:txBody>
                    <a:bodyPr>
                      <a:noAutofit/>
                    </a:bodyPr>
                    <a:p>
                      <a:pPr>
                        <a:lnSpc>
                          <a:spcPct val="100000"/>
                        </a:lnSpc>
                      </a:pPr>
                      <a:r>
                        <a:rPr b="0" lang="it-IT" sz="1200" spc="-1" strike="noStrike">
                          <a:solidFill>
                            <a:srgbClr val="000000"/>
                          </a:solidFill>
                          <a:latin typeface="Arial"/>
                          <a:ea typeface="DejaVu Sans"/>
                        </a:rPr>
                        <a:t>    </a:t>
                      </a:r>
                      <a:r>
                        <a:rPr b="0" lang="it-IT" sz="1200" spc="-1" strike="noStrike">
                          <a:solidFill>
                            <a:srgbClr val="000000"/>
                          </a:solidFill>
                          <a:latin typeface="Arial"/>
                          <a:ea typeface="DejaVu Sans"/>
                        </a:rPr>
                        <a:t>Design del Database</a:t>
                      </a:r>
                      <a:endParaRPr b="0" lang="en-US" sz="1200" spc="-1" strike="noStrike">
                        <a:latin typeface="Arial"/>
                      </a:endParaRPr>
                    </a:p>
                  </a:txBody>
                  <a:tcPr marL="91440" marR="91440">
                    <a:lnL w="12240">
                      <a:noFill/>
                    </a:lnL>
                    <a:lnR w="12240">
                      <a:noFill/>
                    </a:lnR>
                    <a:lnT w="12240">
                      <a:noFill/>
                    </a:lnT>
                    <a:lnB w="12240">
                      <a:noFill/>
                    </a:lnB>
                    <a:noFill/>
                  </a:tcPr>
                </a:tc>
                <a:tc>
                  <a:txBody>
                    <a:bodyPr>
                      <a:noAutofit/>
                    </a:bodyPr>
                    <a:p>
                      <a:pPr>
                        <a:lnSpc>
                          <a:spcPct val="100000"/>
                        </a:lnSpc>
                      </a:pPr>
                      <a:r>
                        <a:rPr b="0" lang="it-IT" sz="1200" spc="-1" strike="noStrike">
                          <a:solidFill>
                            <a:srgbClr val="000000"/>
                          </a:solidFill>
                          <a:latin typeface="Calibri"/>
                          <a:ea typeface="DejaVu Sans"/>
                        </a:rPr>
                        <a:t>11</a:t>
                      </a:r>
                      <a:endParaRPr b="0" lang="en-US" sz="1200" spc="-1" strike="noStrike">
                        <a:latin typeface="Arial"/>
                      </a:endParaRPr>
                    </a:p>
                  </a:txBody>
                  <a:tcPr marL="91440" marR="91440">
                    <a:lnL w="12240">
                      <a:noFill/>
                    </a:lnL>
                    <a:lnR w="12240">
                      <a:noFill/>
                    </a:lnR>
                    <a:lnT w="12240">
                      <a:noFill/>
                    </a:lnT>
                    <a:lnB w="12240">
                      <a:noFill/>
                    </a:lnB>
                    <a:noFill/>
                  </a:tcPr>
                </a:tc>
              </a:tr>
              <a:tr h="375480">
                <a:tc>
                  <a:txBody>
                    <a:bodyPr>
                      <a:noAutofit/>
                    </a:bodyPr>
                    <a:p>
                      <a:pPr>
                        <a:lnSpc>
                          <a:spcPct val="100000"/>
                        </a:lnSpc>
                        <a:tabLst>
                          <a:tab algn="l" pos="0"/>
                        </a:tabLst>
                      </a:pPr>
                      <a:r>
                        <a:rPr b="0" lang="it-IT" sz="1200" spc="-1" strike="noStrike">
                          <a:solidFill>
                            <a:srgbClr val="000000"/>
                          </a:solidFill>
                          <a:latin typeface="Arial"/>
                          <a:ea typeface="DejaVu Sans"/>
                        </a:rPr>
                        <a:t>    </a:t>
                      </a:r>
                      <a:r>
                        <a:rPr b="0" lang="it-IT" sz="1200" spc="-1" strike="noStrike">
                          <a:solidFill>
                            <a:srgbClr val="000000"/>
                          </a:solidFill>
                          <a:latin typeface="Arial"/>
                          <a:ea typeface="DejaVu Sans"/>
                        </a:rPr>
                        <a:t>Componenti </a:t>
                      </a:r>
                      <a:endParaRPr b="0" lang="en-US" sz="1200" spc="-1" strike="noStrike">
                        <a:latin typeface="Arial"/>
                      </a:endParaRPr>
                    </a:p>
                  </a:txBody>
                  <a:tcPr marL="91440" marR="91440">
                    <a:lnL w="12240">
                      <a:noFill/>
                    </a:lnL>
                    <a:lnR w="12240">
                      <a:noFill/>
                    </a:lnR>
                    <a:lnT w="12240">
                      <a:noFill/>
                    </a:lnT>
                    <a:lnB w="12240">
                      <a:noFill/>
                    </a:lnB>
                    <a:noFill/>
                  </a:tcPr>
                </a:tc>
                <a:tc>
                  <a:txBody>
                    <a:bodyPr>
                      <a:noAutofit/>
                    </a:bodyPr>
                    <a:p>
                      <a:pPr>
                        <a:lnSpc>
                          <a:spcPct val="100000"/>
                        </a:lnSpc>
                      </a:pPr>
                      <a:r>
                        <a:rPr b="0" lang="it-IT" sz="1200" spc="-1" strike="noStrike">
                          <a:solidFill>
                            <a:srgbClr val="000000"/>
                          </a:solidFill>
                          <a:latin typeface="Calibri"/>
                          <a:ea typeface="DejaVu Sans"/>
                        </a:rPr>
                        <a:t>21</a:t>
                      </a:r>
                      <a:endParaRPr b="0" lang="en-US" sz="1200" spc="-1" strike="noStrike">
                        <a:latin typeface="Arial"/>
                      </a:endParaRPr>
                    </a:p>
                  </a:txBody>
                  <a:tcPr marL="91440" marR="91440">
                    <a:lnL w="12240">
                      <a:noFill/>
                    </a:lnL>
                    <a:lnR w="12240">
                      <a:noFill/>
                    </a:lnR>
                    <a:lnT w="12240">
                      <a:noFill/>
                    </a:lnT>
                    <a:lnB w="12240">
                      <a:noFill/>
                    </a:lnB>
                    <a:noFill/>
                  </a:tcPr>
                </a:tc>
              </a:tr>
              <a:tr h="375480">
                <a:tc>
                  <a:txBody>
                    <a:bodyPr>
                      <a:noAutofit/>
                    </a:bodyPr>
                    <a:p>
                      <a:pPr>
                        <a:lnSpc>
                          <a:spcPct val="100000"/>
                        </a:lnSpc>
                        <a:tabLst>
                          <a:tab algn="l" pos="0"/>
                        </a:tabLst>
                      </a:pPr>
                      <a:r>
                        <a:rPr b="0" lang="it-IT" sz="1200" spc="-1" strike="noStrike">
                          <a:solidFill>
                            <a:srgbClr val="000000"/>
                          </a:solidFill>
                          <a:latin typeface="Arial"/>
                          <a:ea typeface="DejaVu Sans"/>
                        </a:rPr>
                        <a:t>    </a:t>
                      </a:r>
                      <a:r>
                        <a:rPr b="0" lang="it-IT" sz="1200" spc="-1" strike="noStrike">
                          <a:solidFill>
                            <a:srgbClr val="000000"/>
                          </a:solidFill>
                          <a:latin typeface="Arial"/>
                          <a:ea typeface="DejaVu Sans"/>
                        </a:rPr>
                        <a:t>Struttura dell’applicazione (IFML)</a:t>
                      </a:r>
                      <a:endParaRPr b="0" lang="en-US" sz="1200" spc="-1" strike="noStrike">
                        <a:latin typeface="Arial"/>
                      </a:endParaRPr>
                    </a:p>
                  </a:txBody>
                  <a:tcPr marL="91440" marR="91440">
                    <a:lnL w="12240">
                      <a:noFill/>
                    </a:lnL>
                    <a:lnR w="12240">
                      <a:noFill/>
                    </a:lnR>
                    <a:lnT w="12240">
                      <a:noFill/>
                    </a:lnT>
                    <a:lnB w="12240">
                      <a:noFill/>
                    </a:lnB>
                    <a:noFill/>
                  </a:tcPr>
                </a:tc>
                <a:tc>
                  <a:txBody>
                    <a:bodyPr>
                      <a:noAutofit/>
                    </a:bodyPr>
                    <a:p>
                      <a:pPr>
                        <a:lnSpc>
                          <a:spcPct val="100000"/>
                        </a:lnSpc>
                      </a:pPr>
                      <a:r>
                        <a:rPr b="0" lang="it-IT" sz="1200" spc="-1" strike="noStrike">
                          <a:solidFill>
                            <a:srgbClr val="000000"/>
                          </a:solidFill>
                          <a:latin typeface="Calibri"/>
                          <a:ea typeface="DejaVu Sans"/>
                        </a:rPr>
                        <a:t>31</a:t>
                      </a:r>
                      <a:endParaRPr b="0" lang="en-US" sz="1200" spc="-1" strike="noStrike">
                        <a:latin typeface="Arial"/>
                      </a:endParaRPr>
                    </a:p>
                  </a:txBody>
                  <a:tcPr marL="91440" marR="91440">
                    <a:lnL w="12240">
                      <a:noFill/>
                    </a:lnL>
                    <a:lnR w="12240">
                      <a:noFill/>
                    </a:lnR>
                    <a:lnT w="12240">
                      <a:noFill/>
                    </a:lnT>
                    <a:lnB w="12240">
                      <a:noFill/>
                    </a:lnB>
                    <a:noFill/>
                  </a:tcPr>
                </a:tc>
              </a:tr>
              <a:tr h="375480">
                <a:tc>
                  <a:txBody>
                    <a:bodyPr>
                      <a:noAutofit/>
                    </a:bodyPr>
                    <a:p>
                      <a:pPr>
                        <a:lnSpc>
                          <a:spcPct val="100000"/>
                        </a:lnSpc>
                      </a:pPr>
                      <a:r>
                        <a:rPr b="0" lang="it-IT" sz="1200" spc="-1" strike="noStrike">
                          <a:solidFill>
                            <a:srgbClr val="000000"/>
                          </a:solidFill>
                          <a:latin typeface="Arial"/>
                          <a:ea typeface="DejaVu Sans"/>
                        </a:rPr>
                        <a:t>    </a:t>
                      </a:r>
                      <a:r>
                        <a:rPr b="0" lang="it-IT" sz="1200" spc="-1" strike="noStrike">
                          <a:solidFill>
                            <a:srgbClr val="000000"/>
                          </a:solidFill>
                          <a:latin typeface="Arial"/>
                          <a:ea typeface="DejaVu Sans"/>
                        </a:rPr>
                        <a:t>Sequence Diagram </a:t>
                      </a:r>
                      <a:endParaRPr b="0" lang="en-US" sz="1200" spc="-1" strike="noStrike">
                        <a:latin typeface="Arial"/>
                      </a:endParaRPr>
                    </a:p>
                  </a:txBody>
                  <a:tcPr marL="91440" marR="91440">
                    <a:lnL w="12240">
                      <a:noFill/>
                    </a:lnL>
                    <a:lnR w="12240">
                      <a:noFill/>
                    </a:lnR>
                    <a:lnT w="12240">
                      <a:noFill/>
                    </a:lnT>
                    <a:lnB w="12240">
                      <a:noFill/>
                    </a:lnB>
                    <a:noFill/>
                  </a:tcPr>
                </a:tc>
                <a:tc>
                  <a:txBody>
                    <a:bodyPr>
                      <a:noAutofit/>
                    </a:bodyPr>
                    <a:p>
                      <a:pPr>
                        <a:lnSpc>
                          <a:spcPct val="100000"/>
                        </a:lnSpc>
                      </a:pPr>
                      <a:r>
                        <a:rPr b="0" lang="it-IT" sz="1200" spc="-1" strike="noStrike">
                          <a:solidFill>
                            <a:srgbClr val="000000"/>
                          </a:solidFill>
                          <a:latin typeface="Calibri"/>
                          <a:ea typeface="DejaVu Sans"/>
                        </a:rPr>
                        <a:t>32</a:t>
                      </a:r>
                      <a:endParaRPr b="0" lang="en-US" sz="1200" spc="-1" strike="noStrike">
                        <a:latin typeface="Arial"/>
                      </a:endParaRPr>
                    </a:p>
                  </a:txBody>
                  <a:tcPr marL="91440" marR="91440">
                    <a:lnL w="12240">
                      <a:noFill/>
                    </a:lnL>
                    <a:lnR w="12240">
                      <a:noFill/>
                    </a:lnR>
                    <a:lnT w="12240">
                      <a:noFill/>
                    </a:lnT>
                    <a:lnB w="12240">
                      <a:noFill/>
                    </a:lnB>
                    <a:noFill/>
                  </a:tcPr>
                </a:tc>
              </a:tr>
              <a:tr h="375480">
                <a:tc>
                  <a:txBody>
                    <a:bodyPr>
                      <a:noAutofit/>
                    </a:bodyPr>
                    <a:p>
                      <a:pPr>
                        <a:lnSpc>
                          <a:spcPct val="100000"/>
                        </a:lnSpc>
                        <a:tabLst>
                          <a:tab algn="l" pos="0"/>
                        </a:tabLst>
                      </a:pPr>
                      <a:r>
                        <a:rPr b="0" lang="it-IT" sz="1200" spc="-1" strike="noStrike" u="sng">
                          <a:solidFill>
                            <a:srgbClr val="000000"/>
                          </a:solidFill>
                          <a:uFillTx/>
                          <a:latin typeface="Arial"/>
                          <a:ea typeface="DejaVu Sans"/>
                        </a:rPr>
                        <a:t>Specifiche del progetto – JAVASCRIPT</a:t>
                      </a:r>
                      <a:endParaRPr b="0" lang="en-US" sz="1200" spc="-1" strike="noStrike">
                        <a:latin typeface="Arial"/>
                      </a:endParaRPr>
                    </a:p>
                  </a:txBody>
                  <a:tcPr marL="91440" marR="91440">
                    <a:lnL w="12240">
                      <a:noFill/>
                    </a:lnL>
                    <a:lnR w="12240">
                      <a:noFill/>
                    </a:lnR>
                    <a:lnT w="12240">
                      <a:noFill/>
                    </a:lnT>
                    <a:lnB w="12240">
                      <a:noFill/>
                    </a:lnB>
                    <a:noFill/>
                  </a:tcPr>
                </a:tc>
                <a:tc>
                  <a:txBody>
                    <a:bodyPr>
                      <a:noAutofit/>
                    </a:bodyPr>
                    <a:p>
                      <a:pPr>
                        <a:lnSpc>
                          <a:spcPct val="100000"/>
                        </a:lnSpc>
                      </a:pPr>
                      <a:r>
                        <a:rPr b="0" lang="it-IT" sz="1200" spc="-1" strike="noStrike">
                          <a:solidFill>
                            <a:srgbClr val="000000"/>
                          </a:solidFill>
                          <a:latin typeface="Calibri"/>
                          <a:ea typeface="DejaVu Sans"/>
                        </a:rPr>
                        <a:t>47</a:t>
                      </a:r>
                      <a:endParaRPr b="0" lang="en-US" sz="1200" spc="-1" strike="noStrike">
                        <a:latin typeface="Arial"/>
                      </a:endParaRPr>
                    </a:p>
                  </a:txBody>
                  <a:tcPr marL="91440" marR="91440">
                    <a:lnL w="12240">
                      <a:noFill/>
                    </a:lnL>
                    <a:lnR w="12240">
                      <a:noFill/>
                    </a:lnR>
                    <a:lnT w="12240">
                      <a:noFill/>
                    </a:lnT>
                    <a:lnB w="12240">
                      <a:noFill/>
                    </a:lnB>
                    <a:noFill/>
                  </a:tcPr>
                </a:tc>
              </a:tr>
              <a:tr h="375480">
                <a:tc>
                  <a:txBody>
                    <a:bodyPr>
                      <a:noAutofit/>
                    </a:bodyPr>
                    <a:p>
                      <a:pPr>
                        <a:lnSpc>
                          <a:spcPct val="100000"/>
                        </a:lnSpc>
                        <a:tabLst>
                          <a:tab algn="l" pos="0"/>
                        </a:tabLst>
                      </a:pPr>
                      <a:r>
                        <a:rPr b="0" lang="it-IT" sz="1200" spc="-1" strike="noStrike">
                          <a:solidFill>
                            <a:srgbClr val="000000"/>
                          </a:solidFill>
                          <a:latin typeface="Arial"/>
                          <a:ea typeface="DejaVu Sans"/>
                        </a:rPr>
                        <a:t>    </a:t>
                      </a:r>
                      <a:r>
                        <a:rPr b="0" lang="it-IT" sz="1200" spc="-1" strike="noStrike">
                          <a:solidFill>
                            <a:srgbClr val="000000"/>
                          </a:solidFill>
                          <a:latin typeface="Arial"/>
                          <a:ea typeface="DejaVu Sans"/>
                        </a:rPr>
                        <a:t>Strumenti utilizzati</a:t>
                      </a:r>
                      <a:endParaRPr b="0" lang="en-US" sz="1200" spc="-1" strike="noStrike">
                        <a:latin typeface="Arial"/>
                      </a:endParaRPr>
                    </a:p>
                  </a:txBody>
                  <a:tcPr marL="91440" marR="91440">
                    <a:lnL w="12240">
                      <a:noFill/>
                    </a:lnL>
                    <a:lnR w="12240">
                      <a:noFill/>
                    </a:lnR>
                    <a:lnT w="12240">
                      <a:noFill/>
                    </a:lnT>
                    <a:lnB w="12240">
                      <a:noFill/>
                    </a:lnB>
                    <a:noFill/>
                  </a:tcPr>
                </a:tc>
                <a:tc>
                  <a:txBody>
                    <a:bodyPr>
                      <a:noAutofit/>
                    </a:bodyPr>
                    <a:p>
                      <a:pPr>
                        <a:lnSpc>
                          <a:spcPct val="100000"/>
                        </a:lnSpc>
                      </a:pPr>
                      <a:r>
                        <a:rPr b="0" lang="it-IT" sz="1200" spc="-1" strike="noStrike">
                          <a:solidFill>
                            <a:srgbClr val="000000"/>
                          </a:solidFill>
                          <a:latin typeface="Calibri"/>
                          <a:ea typeface="DejaVu Sans"/>
                        </a:rPr>
                        <a:t>48</a:t>
                      </a:r>
                      <a:endParaRPr b="0" lang="en-US" sz="1200" spc="-1" strike="noStrike">
                        <a:latin typeface="Arial"/>
                      </a:endParaRPr>
                    </a:p>
                  </a:txBody>
                  <a:tcPr marL="91440" marR="91440">
                    <a:lnL w="12240">
                      <a:noFill/>
                    </a:lnL>
                    <a:lnR w="12240">
                      <a:noFill/>
                    </a:lnR>
                    <a:lnT w="12240">
                      <a:noFill/>
                    </a:lnT>
                    <a:lnB w="12240">
                      <a:noFill/>
                    </a:lnB>
                    <a:noFill/>
                  </a:tcPr>
                </a:tc>
              </a:tr>
              <a:tr h="375480">
                <a:tc>
                  <a:txBody>
                    <a:bodyPr>
                      <a:noAutofit/>
                    </a:bodyPr>
                    <a:p>
                      <a:pPr>
                        <a:lnSpc>
                          <a:spcPct val="100000"/>
                        </a:lnSpc>
                        <a:tabLst>
                          <a:tab algn="l" pos="0"/>
                        </a:tabLst>
                      </a:pPr>
                      <a:r>
                        <a:rPr b="0" lang="it-IT" sz="1200" spc="-1" strike="noStrike">
                          <a:solidFill>
                            <a:srgbClr val="000000"/>
                          </a:solidFill>
                          <a:latin typeface="Arial"/>
                          <a:ea typeface="DejaVu Sans"/>
                        </a:rPr>
                        <a:t>    </a:t>
                      </a:r>
                      <a:r>
                        <a:rPr b="0" lang="it-IT" sz="1200" spc="-1" strike="noStrike">
                          <a:solidFill>
                            <a:srgbClr val="000000"/>
                          </a:solidFill>
                          <a:latin typeface="Arial"/>
                          <a:ea typeface="DejaVu Sans"/>
                        </a:rPr>
                        <a:t>Scelte implementative</a:t>
                      </a:r>
                      <a:endParaRPr b="0" lang="en-US" sz="1200" spc="-1" strike="noStrike">
                        <a:latin typeface="Arial"/>
                      </a:endParaRPr>
                    </a:p>
                  </a:txBody>
                  <a:tcPr marL="91440" marR="91440">
                    <a:lnL w="12240">
                      <a:noFill/>
                    </a:lnL>
                    <a:lnR w="12240">
                      <a:noFill/>
                    </a:lnR>
                    <a:lnT w="12240">
                      <a:noFill/>
                    </a:lnT>
                    <a:lnB w="12240">
                      <a:noFill/>
                    </a:lnB>
                    <a:noFill/>
                  </a:tcPr>
                </a:tc>
                <a:tc>
                  <a:txBody>
                    <a:bodyPr>
                      <a:noAutofit/>
                    </a:bodyPr>
                    <a:p>
                      <a:pPr>
                        <a:lnSpc>
                          <a:spcPct val="100000"/>
                        </a:lnSpc>
                      </a:pPr>
                      <a:r>
                        <a:rPr b="0" lang="it-IT" sz="1200" spc="-1" strike="noStrike">
                          <a:solidFill>
                            <a:srgbClr val="000000"/>
                          </a:solidFill>
                          <a:latin typeface="Calibri"/>
                          <a:ea typeface="DejaVu Sans"/>
                        </a:rPr>
                        <a:t>49</a:t>
                      </a:r>
                      <a:endParaRPr b="0" lang="en-US" sz="1200" spc="-1" strike="noStrike">
                        <a:latin typeface="Arial"/>
                      </a:endParaRPr>
                    </a:p>
                  </a:txBody>
                  <a:tcPr marL="91440" marR="91440">
                    <a:lnL w="12240">
                      <a:noFill/>
                    </a:lnL>
                    <a:lnR w="12240">
                      <a:noFill/>
                    </a:lnR>
                    <a:lnT w="12240">
                      <a:noFill/>
                    </a:lnT>
                    <a:lnB w="12240">
                      <a:noFill/>
                    </a:lnB>
                    <a:noFill/>
                  </a:tcPr>
                </a:tc>
              </a:tr>
              <a:tr h="377640">
                <a:tc>
                  <a:txBody>
                    <a:bodyPr>
                      <a:noAutofit/>
                    </a:bodyPr>
                    <a:p>
                      <a:pPr>
                        <a:lnSpc>
                          <a:spcPct val="100000"/>
                        </a:lnSpc>
                      </a:pPr>
                      <a:r>
                        <a:rPr b="0" lang="it-IT" sz="1200" spc="-1" strike="noStrike">
                          <a:solidFill>
                            <a:srgbClr val="000000"/>
                          </a:solidFill>
                          <a:latin typeface="Arial"/>
                          <a:ea typeface="DejaVu Sans"/>
                        </a:rPr>
                        <a:t>    </a:t>
                      </a:r>
                      <a:r>
                        <a:rPr b="0" lang="it-IT" sz="1200" spc="-1" strike="noStrike">
                          <a:solidFill>
                            <a:srgbClr val="000000"/>
                          </a:solidFill>
                          <a:latin typeface="Arial"/>
                          <a:ea typeface="DejaVu Sans"/>
                        </a:rPr>
                        <a:t>Sequence Diagram</a:t>
                      </a:r>
                      <a:endParaRPr b="0" lang="en-US" sz="1200" spc="-1" strike="noStrike">
                        <a:latin typeface="Arial"/>
                      </a:endParaRPr>
                    </a:p>
                  </a:txBody>
                  <a:tcPr marL="91440" marR="91440">
                    <a:lnL w="12240">
                      <a:noFill/>
                    </a:lnL>
                    <a:lnR w="12240">
                      <a:noFill/>
                    </a:lnR>
                    <a:lnT w="12240">
                      <a:noFill/>
                    </a:lnT>
                    <a:lnB w="12240">
                      <a:noFill/>
                    </a:lnB>
                    <a:noFill/>
                  </a:tcPr>
                </a:tc>
                <a:tc>
                  <a:txBody>
                    <a:bodyPr>
                      <a:noAutofit/>
                    </a:bodyPr>
                    <a:p>
                      <a:pPr>
                        <a:lnSpc>
                          <a:spcPct val="100000"/>
                        </a:lnSpc>
                      </a:pPr>
                      <a:r>
                        <a:rPr b="0" lang="it-IT" sz="1200" spc="-1" strike="noStrike">
                          <a:solidFill>
                            <a:srgbClr val="000000"/>
                          </a:solidFill>
                          <a:latin typeface="Calibri"/>
                          <a:ea typeface="DejaVu Sans"/>
                        </a:rPr>
                        <a:t>58</a:t>
                      </a:r>
                      <a:endParaRPr b="0" lang="en-US" sz="1200" spc="-1" strike="noStrike">
                        <a:latin typeface="Arial"/>
                      </a:endParaRPr>
                    </a:p>
                  </a:txBody>
                  <a:tcPr marL="91440" marR="91440">
                    <a:lnL w="12240">
                      <a:noFill/>
                    </a:lnL>
                    <a:lnR w="12240">
                      <a:noFill/>
                    </a:lnR>
                    <a:lnT w="12240">
                      <a:noFill/>
                    </a:lnT>
                    <a:lnB w="12240">
                      <a:noFill/>
                    </a:lnB>
                    <a:noFill/>
                  </a:tcPr>
                </a:tc>
              </a:tr>
            </a:tbl>
          </a:graphicData>
        </a:graphic>
      </p:graphicFrame>
      <p:sp>
        <p:nvSpPr>
          <p:cNvPr id="83" name="Segnaposto numero diapositiva 2"/>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A04F67E5-B375-42FE-B792-294BCBFBAF94}" type="slidenum">
              <a:rPr b="0" lang="it-IT" sz="1200" spc="-1" strike="noStrike">
                <a:solidFill>
                  <a:srgbClr val="8b8b8b"/>
                </a:solidFill>
                <a:latin typeface="Calibri"/>
                <a:ea typeface="DejaVu Sans"/>
              </a:rPr>
              <a:t>1</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Titolo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Design del Database </a:t>
            </a:r>
            <a:r>
              <a:rPr b="0" lang="it-IT" sz="3600" spc="-1" strike="noStrike">
                <a:solidFill>
                  <a:srgbClr val="000000"/>
                </a:solidFill>
                <a:latin typeface="Arial"/>
                <a:ea typeface="DejaVu Sans"/>
              </a:rPr>
              <a:t>– Definizione delle tabelle</a:t>
            </a:r>
            <a:endParaRPr b="0" lang="en-US" sz="3600" spc="-1" strike="noStrike">
              <a:latin typeface="Arial"/>
            </a:endParaRPr>
          </a:p>
        </p:txBody>
      </p:sp>
      <p:sp>
        <p:nvSpPr>
          <p:cNvPr id="136" name="Segnaposto contenuto 2"/>
          <p:cNvSpPr/>
          <p:nvPr/>
        </p:nvSpPr>
        <p:spPr>
          <a:xfrm>
            <a:off x="838080" y="1825560"/>
            <a:ext cx="10514520" cy="4839840"/>
          </a:xfrm>
          <a:prstGeom prst="rect">
            <a:avLst/>
          </a:prstGeom>
          <a:noFill/>
          <a:ln w="0">
            <a:noFill/>
          </a:ln>
        </p:spPr>
        <p:style>
          <a:lnRef idx="0"/>
          <a:fillRef idx="0"/>
          <a:effectRef idx="0"/>
          <a:fontRef idx="minor"/>
        </p:style>
        <p:txBody>
          <a:bodyPr lIns="90000" rIns="90000" tIns="45000" bIns="45000">
            <a:normAutofit fontScale="83000"/>
          </a:bodyPr>
          <a:p>
            <a:pPr>
              <a:lnSpc>
                <a:spcPct val="90000"/>
              </a:lnSpc>
              <a:spcBef>
                <a:spcPts val="1001"/>
              </a:spcBef>
              <a:tabLst>
                <a:tab algn="l" pos="0"/>
              </a:tabLst>
            </a:pPr>
            <a:r>
              <a:rPr b="0" lang="it-IT" sz="1800" spc="-1" strike="noStrike">
                <a:solidFill>
                  <a:srgbClr val="000000"/>
                </a:solidFill>
                <a:latin typeface="Arial"/>
                <a:ea typeface="Times New Roman"/>
              </a:rPr>
              <a:t>«Un </a:t>
            </a:r>
            <a:r>
              <a:rPr b="1" lang="it-IT" sz="1800" spc="-1" strike="noStrike">
                <a:solidFill>
                  <a:srgbClr val="ffc000"/>
                </a:solidFill>
                <a:latin typeface="Arial"/>
                <a:ea typeface="Times New Roman"/>
              </a:rPr>
              <a:t>ordine</a:t>
            </a:r>
            <a:r>
              <a:rPr b="0" lang="it-IT" sz="1800" spc="-1" strike="noStrike">
                <a:solidFill>
                  <a:srgbClr val="000000"/>
                </a:solidFill>
                <a:latin typeface="Arial"/>
                <a:ea typeface="Times New Roman"/>
              </a:rPr>
              <a:t> ha un </a:t>
            </a:r>
            <a:r>
              <a:rPr b="0" lang="it-IT" sz="1800" spc="-1" strike="noStrike">
                <a:solidFill>
                  <a:srgbClr val="ff0000"/>
                </a:solidFill>
                <a:latin typeface="Arial"/>
                <a:ea typeface="Times New Roman"/>
              </a:rPr>
              <a:t>codice</a:t>
            </a:r>
            <a:r>
              <a:rPr b="0" lang="it-IT" sz="1800" spc="-1" strike="noStrike">
                <a:solidFill>
                  <a:srgbClr val="000000"/>
                </a:solidFill>
                <a:latin typeface="Arial"/>
                <a:ea typeface="Times New Roman"/>
              </a:rPr>
              <a:t>, il </a:t>
            </a:r>
            <a:r>
              <a:rPr b="0" lang="it-IT" sz="1800" spc="-1" strike="noStrike">
                <a:solidFill>
                  <a:srgbClr val="ff0000"/>
                </a:solidFill>
                <a:latin typeface="Arial"/>
                <a:ea typeface="Times New Roman"/>
              </a:rPr>
              <a:t>nome</a:t>
            </a:r>
            <a:r>
              <a:rPr b="0" lang="it-IT" sz="1800" spc="-1" strike="noStrike">
                <a:solidFill>
                  <a:srgbClr val="000000"/>
                </a:solidFill>
                <a:latin typeface="Arial"/>
                <a:ea typeface="Times New Roman"/>
              </a:rPr>
              <a:t> </a:t>
            </a:r>
            <a:r>
              <a:rPr b="0" lang="it-IT" sz="1800" spc="-1" strike="noStrike">
                <a:solidFill>
                  <a:srgbClr val="ff0000"/>
                </a:solidFill>
                <a:latin typeface="Arial"/>
                <a:ea typeface="Times New Roman"/>
              </a:rPr>
              <a:t>del fornitore</a:t>
            </a:r>
            <a:r>
              <a:rPr b="0" lang="it-IT" sz="1800" spc="-1" strike="noStrike">
                <a:solidFill>
                  <a:srgbClr val="000000"/>
                </a:solidFill>
                <a:latin typeface="Arial"/>
                <a:ea typeface="Times New Roman"/>
              </a:rPr>
              <a:t>, </a:t>
            </a:r>
            <a:r>
              <a:rPr b="0" lang="it-IT" sz="1800" spc="-1" strike="noStrike">
                <a:solidFill>
                  <a:srgbClr val="ff0000"/>
                </a:solidFill>
                <a:latin typeface="Arial"/>
                <a:ea typeface="Times New Roman"/>
              </a:rPr>
              <a:t>l’elenco degli articoli</a:t>
            </a:r>
            <a:r>
              <a:rPr b="0" lang="it-IT" sz="1800" spc="-1" strike="noStrike">
                <a:solidFill>
                  <a:srgbClr val="000000"/>
                </a:solidFill>
                <a:latin typeface="Arial"/>
                <a:ea typeface="Times New Roman"/>
              </a:rPr>
              <a:t>, un </a:t>
            </a:r>
            <a:r>
              <a:rPr b="0" lang="it-IT" sz="1800" spc="-1" strike="noStrike">
                <a:solidFill>
                  <a:srgbClr val="ff0000"/>
                </a:solidFill>
                <a:latin typeface="Arial"/>
                <a:ea typeface="Times New Roman"/>
              </a:rPr>
              <a:t>valore </a:t>
            </a:r>
            <a:r>
              <a:rPr b="0" lang="it-IT" sz="1800" spc="-1" strike="noStrike">
                <a:solidFill>
                  <a:srgbClr val="000000"/>
                </a:solidFill>
                <a:latin typeface="Arial"/>
                <a:ea typeface="Times New Roman"/>
              </a:rPr>
              <a:t>totale composto dalla somma del valore degli articoli e delle spese di spedizione, una </a:t>
            </a:r>
            <a:r>
              <a:rPr b="0" lang="it-IT" sz="1800" spc="-1" strike="noStrike">
                <a:solidFill>
                  <a:srgbClr val="ff0000"/>
                </a:solidFill>
                <a:latin typeface="Arial"/>
                <a:ea typeface="Times New Roman"/>
              </a:rPr>
              <a:t>data</a:t>
            </a:r>
            <a:r>
              <a:rPr b="0" lang="it-IT" sz="1800" spc="-1" strike="noStrike">
                <a:solidFill>
                  <a:srgbClr val="000000"/>
                </a:solidFill>
                <a:latin typeface="Arial"/>
                <a:ea typeface="Times New Roman"/>
              </a:rPr>
              <a:t> di spedizione e </a:t>
            </a:r>
            <a:r>
              <a:rPr b="0" lang="it-IT" sz="1800" spc="-1" strike="noStrike">
                <a:solidFill>
                  <a:srgbClr val="ff0000"/>
                </a:solidFill>
                <a:latin typeface="Arial"/>
                <a:ea typeface="Times New Roman"/>
              </a:rPr>
              <a:t>l’indirizzo</a:t>
            </a:r>
            <a:r>
              <a:rPr b="0" lang="it-IT" sz="1800" spc="-1" strike="noStrike">
                <a:solidFill>
                  <a:srgbClr val="000000"/>
                </a:solidFill>
                <a:latin typeface="Arial"/>
                <a:ea typeface="Times New Roman"/>
              </a:rPr>
              <a:t> di spedizione dell’utente.»</a:t>
            </a:r>
            <a:endParaRPr b="0" lang="en-US" sz="1800" spc="-1" strike="noStrike">
              <a:latin typeface="Arial"/>
            </a:endParaRPr>
          </a:p>
          <a:p>
            <a:pPr>
              <a:lnSpc>
                <a:spcPct val="90000"/>
              </a:lnSpc>
              <a:spcBef>
                <a:spcPts val="1001"/>
              </a:spcBef>
              <a:tabLst>
                <a:tab algn="l" pos="0"/>
              </a:tabLst>
            </a:pPr>
            <a:r>
              <a:rPr b="0" lang="it-IT" sz="1800" spc="-1" strike="noStrike">
                <a:solidFill>
                  <a:srgbClr val="000000"/>
                </a:solidFill>
                <a:latin typeface="Arial"/>
                <a:ea typeface="Times New Roman"/>
              </a:rPr>
              <a:t>Abbiamo deciso di salvare le informazioni necessarie in due tabelle, una contenente i dati dell’ordine e una contenete i dettagli riguardanti il contenuto dell’ordine.</a:t>
            </a:r>
            <a:endParaRPr b="0" lang="en-US" sz="1800" spc="-1" strike="noStrike">
              <a:latin typeface="Arial"/>
            </a:endParaRPr>
          </a:p>
          <a:p>
            <a:pPr>
              <a:lnSpc>
                <a:spcPct val="90000"/>
              </a:lnSpc>
              <a:spcBef>
                <a:spcPts val="1001"/>
              </a:spcBef>
              <a:tabLst>
                <a:tab algn="l" pos="0"/>
              </a:tabLst>
            </a:pP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CREATE TABLE IF NOT EXISTS `</a:t>
            </a:r>
            <a:r>
              <a:rPr b="1" lang="en-US" sz="1800" spc="-1" strike="noStrike">
                <a:solidFill>
                  <a:srgbClr val="ffc000"/>
                </a:solidFill>
                <a:latin typeface="Arial"/>
                <a:ea typeface="Times New Roman"/>
              </a:rPr>
              <a:t>order_info</a:t>
            </a:r>
            <a:r>
              <a:rPr b="0" lang="en-US" sz="1800" spc="-1" strike="noStrike">
                <a:solidFill>
                  <a:srgbClr val="000000"/>
                </a:solidFill>
                <a:latin typeface="Arial"/>
                <a:ea typeface="Times New Roman"/>
              </a:rPr>
              <a:t>` (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`id` CHAR(36) NOT NULL,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`id_user` INT NOT NULL,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`id_vendor` INT NOT NULL,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`date` TIMESTAMP NOT NULL,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`shipping_cost` FLOAT NOT NULL,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PRIMARY KEY (`id`),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CONSTRAINT `order_info_id_user`    FOREIGN KEY (`id_user`)    REFERENCES `user` (`id`)    ON UPDATE CASCADE,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CONSTRAINT `order_info_id_vendor`    FOREIGN KEY (`id_vendor`)    REFERENCES `vendor` (`id`)    ON UPDATE CASCADE)</a:t>
            </a:r>
            <a:endParaRPr b="0" lang="en-US" sz="1800" spc="-1" strike="noStrike">
              <a:latin typeface="Arial"/>
            </a:endParaRPr>
          </a:p>
        </p:txBody>
      </p:sp>
      <p:sp>
        <p:nvSpPr>
          <p:cNvPr id="137" name="Segnaposto numero diapositiva 3"/>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A8B9E5F7-660D-4A25-B6C6-3E99346EA1F3}" type="slidenum">
              <a:rPr b="0" lang="it-IT" sz="1200" spc="-1" strike="noStrike">
                <a:solidFill>
                  <a:srgbClr val="8b8b8b"/>
                </a:solidFill>
                <a:latin typeface="Calibri"/>
                <a:ea typeface="DejaVu Sans"/>
              </a:rPr>
              <a:t>20</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Titolo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Design del Database </a:t>
            </a:r>
            <a:r>
              <a:rPr b="0" lang="it-IT" sz="3600" spc="-1" strike="noStrike">
                <a:solidFill>
                  <a:srgbClr val="000000"/>
                </a:solidFill>
                <a:latin typeface="Arial"/>
                <a:ea typeface="DejaVu Sans"/>
              </a:rPr>
              <a:t>– Definizione delle tabelle</a:t>
            </a:r>
            <a:endParaRPr b="0" lang="en-US" sz="3600" spc="-1" strike="noStrike">
              <a:latin typeface="Arial"/>
            </a:endParaRPr>
          </a:p>
        </p:txBody>
      </p:sp>
      <p:sp>
        <p:nvSpPr>
          <p:cNvPr id="139" name="Segnaposto contenuto 2"/>
          <p:cNvSpPr/>
          <p:nvPr/>
        </p:nvSpPr>
        <p:spPr>
          <a:xfrm>
            <a:off x="838080" y="1825560"/>
            <a:ext cx="10514520" cy="4350240"/>
          </a:xfrm>
          <a:prstGeom prst="rect">
            <a:avLst/>
          </a:prstGeom>
          <a:noFill/>
          <a:ln w="0">
            <a:noFill/>
          </a:ln>
        </p:spPr>
        <p:style>
          <a:lnRef idx="0"/>
          <a:fillRef idx="0"/>
          <a:effectRef idx="0"/>
          <a:fontRef idx="minor"/>
        </p:style>
        <p:txBody>
          <a:bodyPr lIns="90000" rIns="90000" tIns="45000" bIns="45000">
            <a:normAutofit fontScale="78000"/>
          </a:bodyPr>
          <a:p>
            <a:pPr>
              <a:lnSpc>
                <a:spcPct val="90000"/>
              </a:lnSpc>
              <a:spcBef>
                <a:spcPts val="1001"/>
              </a:spcBef>
              <a:tabLst>
                <a:tab algn="l" pos="0"/>
              </a:tabLst>
            </a:pPr>
            <a:r>
              <a:rPr b="0" lang="it-IT" sz="1800" spc="-1" strike="noStrike">
                <a:solidFill>
                  <a:srgbClr val="000000"/>
                </a:solidFill>
                <a:latin typeface="Arial"/>
                <a:ea typeface="Times New Roman"/>
              </a:rPr>
              <a:t>«Un </a:t>
            </a:r>
            <a:r>
              <a:rPr b="1" lang="it-IT" sz="1800" spc="-1" strike="noStrike">
                <a:solidFill>
                  <a:srgbClr val="ffc000"/>
                </a:solidFill>
                <a:latin typeface="Arial"/>
                <a:ea typeface="Times New Roman"/>
              </a:rPr>
              <a:t>ordine</a:t>
            </a:r>
            <a:r>
              <a:rPr b="0" lang="it-IT" sz="1800" spc="-1" strike="noStrike">
                <a:solidFill>
                  <a:srgbClr val="000000"/>
                </a:solidFill>
                <a:latin typeface="Arial"/>
                <a:ea typeface="Times New Roman"/>
              </a:rPr>
              <a:t> ha un </a:t>
            </a:r>
            <a:r>
              <a:rPr b="0" lang="it-IT" sz="1800" spc="-1" strike="noStrike">
                <a:solidFill>
                  <a:srgbClr val="ff0000"/>
                </a:solidFill>
                <a:latin typeface="Arial"/>
                <a:ea typeface="Times New Roman"/>
              </a:rPr>
              <a:t>codice</a:t>
            </a:r>
            <a:r>
              <a:rPr b="0" lang="it-IT" sz="1800" spc="-1" strike="noStrike">
                <a:solidFill>
                  <a:srgbClr val="000000"/>
                </a:solidFill>
                <a:latin typeface="Arial"/>
                <a:ea typeface="Times New Roman"/>
              </a:rPr>
              <a:t>, il </a:t>
            </a:r>
            <a:r>
              <a:rPr b="0" lang="it-IT" sz="1800" spc="-1" strike="noStrike">
                <a:solidFill>
                  <a:srgbClr val="ff0000"/>
                </a:solidFill>
                <a:latin typeface="Arial"/>
                <a:ea typeface="Times New Roman"/>
              </a:rPr>
              <a:t>nome</a:t>
            </a:r>
            <a:r>
              <a:rPr b="0" lang="it-IT" sz="1800" spc="-1" strike="noStrike">
                <a:solidFill>
                  <a:srgbClr val="000000"/>
                </a:solidFill>
                <a:latin typeface="Arial"/>
                <a:ea typeface="Times New Roman"/>
              </a:rPr>
              <a:t> </a:t>
            </a:r>
            <a:r>
              <a:rPr b="0" lang="it-IT" sz="1800" spc="-1" strike="noStrike">
                <a:solidFill>
                  <a:srgbClr val="ff0000"/>
                </a:solidFill>
                <a:latin typeface="Arial"/>
                <a:ea typeface="Times New Roman"/>
              </a:rPr>
              <a:t>del fornitore</a:t>
            </a:r>
            <a:r>
              <a:rPr b="0" lang="it-IT" sz="1800" spc="-1" strike="noStrike">
                <a:solidFill>
                  <a:srgbClr val="000000"/>
                </a:solidFill>
                <a:latin typeface="Arial"/>
                <a:ea typeface="Times New Roman"/>
              </a:rPr>
              <a:t>, </a:t>
            </a:r>
            <a:r>
              <a:rPr b="0" lang="it-IT" sz="1800" spc="-1" strike="noStrike">
                <a:solidFill>
                  <a:srgbClr val="ff0000"/>
                </a:solidFill>
                <a:latin typeface="Arial"/>
                <a:ea typeface="Times New Roman"/>
              </a:rPr>
              <a:t>l’elenco degli articoli</a:t>
            </a:r>
            <a:r>
              <a:rPr b="0" lang="it-IT" sz="1800" spc="-1" strike="noStrike">
                <a:solidFill>
                  <a:srgbClr val="000000"/>
                </a:solidFill>
                <a:latin typeface="Arial"/>
                <a:ea typeface="Times New Roman"/>
              </a:rPr>
              <a:t>, un </a:t>
            </a:r>
            <a:r>
              <a:rPr b="0" lang="it-IT" sz="1800" spc="-1" strike="noStrike">
                <a:solidFill>
                  <a:srgbClr val="ff0000"/>
                </a:solidFill>
                <a:latin typeface="Arial"/>
                <a:ea typeface="Times New Roman"/>
              </a:rPr>
              <a:t>valore </a:t>
            </a:r>
            <a:r>
              <a:rPr b="0" lang="it-IT" sz="1800" spc="-1" strike="noStrike">
                <a:solidFill>
                  <a:srgbClr val="000000"/>
                </a:solidFill>
                <a:latin typeface="Arial"/>
                <a:ea typeface="Times New Roman"/>
              </a:rPr>
              <a:t>totale composto dalla somma del valore degli articoli e delle spese di spedizione, una </a:t>
            </a:r>
            <a:r>
              <a:rPr b="0" lang="it-IT" sz="1800" spc="-1" strike="noStrike">
                <a:solidFill>
                  <a:srgbClr val="ff0000"/>
                </a:solidFill>
                <a:latin typeface="Arial"/>
                <a:ea typeface="Times New Roman"/>
              </a:rPr>
              <a:t>data</a:t>
            </a:r>
            <a:r>
              <a:rPr b="0" lang="it-IT" sz="1800" spc="-1" strike="noStrike">
                <a:solidFill>
                  <a:srgbClr val="000000"/>
                </a:solidFill>
                <a:latin typeface="Arial"/>
                <a:ea typeface="Times New Roman"/>
              </a:rPr>
              <a:t> di spedizione e </a:t>
            </a:r>
            <a:r>
              <a:rPr b="0" lang="it-IT" sz="1800" spc="-1" strike="noStrike">
                <a:solidFill>
                  <a:srgbClr val="ff0000"/>
                </a:solidFill>
                <a:latin typeface="Arial"/>
                <a:ea typeface="Times New Roman"/>
              </a:rPr>
              <a:t>l’indirizzo</a:t>
            </a:r>
            <a:r>
              <a:rPr b="0" lang="it-IT" sz="1800" spc="-1" strike="noStrike">
                <a:solidFill>
                  <a:srgbClr val="000000"/>
                </a:solidFill>
                <a:latin typeface="Arial"/>
                <a:ea typeface="Times New Roman"/>
              </a:rPr>
              <a:t> di spedizione dell’utente.»</a:t>
            </a:r>
            <a:endParaRPr b="0" lang="en-US" sz="1800" spc="-1" strike="noStrike">
              <a:latin typeface="Arial"/>
            </a:endParaRPr>
          </a:p>
          <a:p>
            <a:pPr>
              <a:lnSpc>
                <a:spcPct val="90000"/>
              </a:lnSpc>
              <a:spcBef>
                <a:spcPts val="1001"/>
              </a:spcBef>
              <a:tabLst>
                <a:tab algn="l" pos="0"/>
              </a:tabLst>
            </a:pPr>
            <a:r>
              <a:rPr b="0" lang="it-IT" sz="1800" spc="-1" strike="noStrike">
                <a:solidFill>
                  <a:srgbClr val="000000"/>
                </a:solidFill>
                <a:latin typeface="Arial"/>
                <a:ea typeface="Times New Roman"/>
              </a:rPr>
              <a:t>Si è deciso di salvare le informazioni necessarie in due tabelle, una contenente i dati dell’ordine e una contenete i dettagli riguardanti il contenuto dell’ordine.</a:t>
            </a:r>
            <a:endParaRPr b="0" lang="en-US" sz="1800" spc="-1" strike="noStrike">
              <a:latin typeface="Arial"/>
            </a:endParaRPr>
          </a:p>
          <a:p>
            <a:pPr>
              <a:lnSpc>
                <a:spcPct val="90000"/>
              </a:lnSpc>
              <a:spcBef>
                <a:spcPts val="1001"/>
              </a:spcBef>
              <a:tabLst>
                <a:tab algn="l" pos="0"/>
              </a:tabLst>
            </a:pP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CREATE TABLE IF NOT EXISTS `</a:t>
            </a:r>
            <a:r>
              <a:rPr b="1" lang="en-US" sz="1800" spc="-1" strike="noStrike">
                <a:solidFill>
                  <a:srgbClr val="ffc000"/>
                </a:solidFill>
                <a:latin typeface="Arial"/>
                <a:ea typeface="Times New Roman"/>
              </a:rPr>
              <a:t>ordered_item</a:t>
            </a:r>
            <a:r>
              <a:rPr b="0" lang="en-US" sz="1800" spc="-1" strike="noStrike">
                <a:solidFill>
                  <a:srgbClr val="000000"/>
                </a:solidFill>
                <a:latin typeface="Arial"/>
                <a:ea typeface="Times New Roman"/>
              </a:rPr>
              <a:t>` (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`id_order` CHAR(36) NOT NULL,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`id_item` INT NOT NULL,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`quantity` INT NOT NULL,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`cost` FLOAT NOT NULL,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PRIMARY KEY (`id_order`,`id_item`),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CONSTRAINT `ordered_item_id_order`    FOREIGN KEY (`id_order`)    REFERENCES `order_info` (`id`)    ON UPDATE CASCADE,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CONSTRAINT `ordered_item_id_item`    FOREIGN KEY (`id_item`)    REFERENCES `item` (`id`)    ON UPDATE CASCADE)</a:t>
            </a:r>
            <a:endParaRPr b="0" lang="en-US" sz="1800" spc="-1" strike="noStrike">
              <a:latin typeface="Arial"/>
            </a:endParaRPr>
          </a:p>
        </p:txBody>
      </p:sp>
      <p:sp>
        <p:nvSpPr>
          <p:cNvPr id="140" name="Segnaposto numero diapositiva 3"/>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CDC12BD6-EA95-4F66-9942-0B6CA4E1E2AE}" type="slidenum">
              <a:rPr b="0" lang="it-IT" sz="1200" spc="-1" strike="noStrike">
                <a:solidFill>
                  <a:srgbClr val="8b8b8b"/>
                </a:solidFill>
                <a:latin typeface="Calibri"/>
                <a:ea typeface="DejaVu Sans"/>
              </a:rPr>
              <a:t>21</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Titolo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Componenti </a:t>
            </a:r>
            <a:r>
              <a:rPr b="0" lang="it-IT" sz="3600" spc="-1" strike="noStrike">
                <a:solidFill>
                  <a:srgbClr val="000000"/>
                </a:solidFill>
                <a:latin typeface="Arial"/>
                <a:ea typeface="DejaVu Sans"/>
              </a:rPr>
              <a:t>– Packages</a:t>
            </a:r>
            <a:endParaRPr b="0" lang="en-US" sz="3600" spc="-1" strike="noStrike">
              <a:latin typeface="Arial"/>
            </a:endParaRPr>
          </a:p>
        </p:txBody>
      </p:sp>
      <p:sp>
        <p:nvSpPr>
          <p:cNvPr id="142" name="Segnaposto contenuto 2"/>
          <p:cNvSpPr/>
          <p:nvPr/>
        </p:nvSpPr>
        <p:spPr>
          <a:xfrm>
            <a:off x="838080" y="1825560"/>
            <a:ext cx="10514520" cy="4350240"/>
          </a:xfrm>
          <a:prstGeom prst="rect">
            <a:avLst/>
          </a:prstGeom>
          <a:noFill/>
          <a:ln w="0">
            <a:noFill/>
          </a:ln>
        </p:spPr>
        <p:style>
          <a:lnRef idx="0"/>
          <a:fillRef idx="0"/>
          <a:effectRef idx="0"/>
          <a:fontRef idx="minor"/>
        </p:style>
        <p:txBody>
          <a:bodyPr lIns="90000" rIns="90000" tIns="45000" bIns="45000">
            <a:normAutofit/>
          </a:bodyPr>
          <a:p>
            <a:pPr marL="228600" indent="-227520">
              <a:lnSpc>
                <a:spcPct val="90000"/>
              </a:lnSpc>
              <a:spcBef>
                <a:spcPts val="1001"/>
              </a:spcBef>
              <a:buClr>
                <a:srgbClr val="000000"/>
              </a:buClr>
              <a:buFont typeface="Arial"/>
              <a:buChar char="•"/>
            </a:pPr>
            <a:r>
              <a:rPr b="0" lang="en-US" sz="2800" spc="-1" strike="noStrike">
                <a:solidFill>
                  <a:srgbClr val="000000"/>
                </a:solidFill>
                <a:latin typeface="Arial"/>
                <a:ea typeface="DejaVu Sans"/>
              </a:rPr>
              <a:t>Beans</a:t>
            </a:r>
            <a:endParaRPr b="0" lang="en-US" sz="2800" spc="-1" strike="noStrike">
              <a:latin typeface="Arial"/>
            </a:endParaRPr>
          </a:p>
          <a:p>
            <a:pPr marL="228600" indent="-227520">
              <a:lnSpc>
                <a:spcPct val="90000"/>
              </a:lnSpc>
              <a:spcBef>
                <a:spcPts val="1001"/>
              </a:spcBef>
              <a:buClr>
                <a:srgbClr val="000000"/>
              </a:buClr>
              <a:buFont typeface="Arial"/>
              <a:buChar char="•"/>
            </a:pPr>
            <a:r>
              <a:rPr b="0" lang="en-US" sz="2800" spc="-1" strike="noStrike">
                <a:solidFill>
                  <a:srgbClr val="000000"/>
                </a:solidFill>
                <a:latin typeface="Arial"/>
                <a:ea typeface="DejaVu Sans"/>
              </a:rPr>
              <a:t>DAO</a:t>
            </a:r>
            <a:endParaRPr b="0" lang="en-US" sz="2800" spc="-1" strike="noStrike">
              <a:latin typeface="Arial"/>
            </a:endParaRPr>
          </a:p>
          <a:p>
            <a:pPr marL="228600" indent="-227520">
              <a:lnSpc>
                <a:spcPct val="90000"/>
              </a:lnSpc>
              <a:spcBef>
                <a:spcPts val="1001"/>
              </a:spcBef>
              <a:buClr>
                <a:srgbClr val="000000"/>
              </a:buClr>
              <a:buFont typeface="Arial"/>
              <a:buChar char="•"/>
            </a:pPr>
            <a:r>
              <a:rPr b="0" lang="en-US" sz="2800" spc="-1" strike="noStrike">
                <a:solidFill>
                  <a:srgbClr val="000000"/>
                </a:solidFill>
                <a:latin typeface="Arial"/>
                <a:ea typeface="DejaVu Sans"/>
              </a:rPr>
              <a:t>Controllers</a:t>
            </a:r>
            <a:endParaRPr b="0" lang="en-US" sz="2800" spc="-1" strike="noStrike">
              <a:latin typeface="Arial"/>
            </a:endParaRPr>
          </a:p>
          <a:p>
            <a:pPr marL="228600" indent="-227520">
              <a:lnSpc>
                <a:spcPct val="90000"/>
              </a:lnSpc>
              <a:spcBef>
                <a:spcPts val="1001"/>
              </a:spcBef>
              <a:buClr>
                <a:srgbClr val="000000"/>
              </a:buClr>
              <a:buFont typeface="Arial"/>
              <a:buChar char="•"/>
            </a:pPr>
            <a:r>
              <a:rPr b="0" lang="en-US" sz="2800" spc="-1" strike="noStrike">
                <a:solidFill>
                  <a:srgbClr val="000000"/>
                </a:solidFill>
                <a:latin typeface="Arial"/>
                <a:ea typeface="DejaVu Sans"/>
              </a:rPr>
              <a:t>Exceptions</a:t>
            </a:r>
            <a:endParaRPr b="0" lang="en-US" sz="2800" spc="-1" strike="noStrike">
              <a:latin typeface="Arial"/>
            </a:endParaRPr>
          </a:p>
          <a:p>
            <a:pPr marL="228600" indent="-227520">
              <a:lnSpc>
                <a:spcPct val="90000"/>
              </a:lnSpc>
              <a:spcBef>
                <a:spcPts val="1001"/>
              </a:spcBef>
              <a:buClr>
                <a:srgbClr val="000000"/>
              </a:buClr>
              <a:buFont typeface="Arial"/>
              <a:buChar char="•"/>
            </a:pPr>
            <a:r>
              <a:rPr b="0" lang="en-US" sz="2800" spc="-1" strike="noStrike">
                <a:solidFill>
                  <a:srgbClr val="000000"/>
                </a:solidFill>
                <a:latin typeface="Arial"/>
                <a:ea typeface="DejaVu Sans"/>
              </a:rPr>
              <a:t>Filters</a:t>
            </a:r>
            <a:endParaRPr b="0" lang="en-US" sz="2800" spc="-1" strike="noStrike">
              <a:latin typeface="Arial"/>
            </a:endParaRPr>
          </a:p>
          <a:p>
            <a:pPr marL="228600" indent="-227520">
              <a:lnSpc>
                <a:spcPct val="90000"/>
              </a:lnSpc>
              <a:spcBef>
                <a:spcPts val="1001"/>
              </a:spcBef>
              <a:buClr>
                <a:srgbClr val="000000"/>
              </a:buClr>
              <a:buFont typeface="Arial"/>
              <a:buChar char="•"/>
            </a:pPr>
            <a:r>
              <a:rPr b="0" lang="en-US" sz="2800" spc="-1" strike="noStrike">
                <a:solidFill>
                  <a:srgbClr val="000000"/>
                </a:solidFill>
                <a:latin typeface="Arial"/>
                <a:ea typeface="DejaVu Sans"/>
              </a:rPr>
              <a:t>Utils</a:t>
            </a:r>
            <a:endParaRPr b="0" lang="en-US" sz="2800" spc="-1" strike="noStrike">
              <a:latin typeface="Arial"/>
            </a:endParaRPr>
          </a:p>
        </p:txBody>
      </p:sp>
      <p:sp>
        <p:nvSpPr>
          <p:cNvPr id="143" name="Segnaposto numero diapositiva 3"/>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1BA257CE-EA2C-4836-957A-5D0A59CAC263}" type="slidenum">
              <a:rPr b="0" lang="it-IT" sz="1200" spc="-1" strike="noStrike">
                <a:solidFill>
                  <a:srgbClr val="8b8b8b"/>
                </a:solidFill>
                <a:latin typeface="Calibri"/>
                <a:ea typeface="DejaVu Sans"/>
              </a:rPr>
              <a:t>22</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Titolo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Componenti </a:t>
            </a:r>
            <a:r>
              <a:rPr b="0" lang="it-IT" sz="3600" spc="-1" strike="noStrike">
                <a:solidFill>
                  <a:srgbClr val="000000"/>
                </a:solidFill>
                <a:latin typeface="Arial"/>
                <a:ea typeface="DejaVu Sans"/>
              </a:rPr>
              <a:t>– Model Objects (Beans)</a:t>
            </a:r>
            <a:endParaRPr b="0" lang="en-US" sz="3600" spc="-1" strike="noStrike">
              <a:latin typeface="Arial"/>
            </a:endParaRPr>
          </a:p>
        </p:txBody>
      </p:sp>
      <p:sp>
        <p:nvSpPr>
          <p:cNvPr id="145" name="Segnaposto contenuto 2"/>
          <p:cNvSpPr/>
          <p:nvPr/>
        </p:nvSpPr>
        <p:spPr>
          <a:xfrm>
            <a:off x="838080" y="1825560"/>
            <a:ext cx="10514520" cy="4350240"/>
          </a:xfrm>
          <a:prstGeom prst="rect">
            <a:avLst/>
          </a:prstGeom>
          <a:noFill/>
          <a:ln w="0">
            <a:noFill/>
          </a:ln>
        </p:spPr>
        <p:style>
          <a:lnRef idx="0"/>
          <a:fillRef idx="0"/>
          <a:effectRef idx="0"/>
          <a:fontRef idx="minor"/>
        </p:style>
        <p:txBody>
          <a:bodyPr lIns="90000" rIns="90000" tIns="45000" bIns="45000">
            <a:normAutofit fontScale="73000"/>
          </a:bodyPr>
          <a:p>
            <a:pPr marL="228600" indent="-227520">
              <a:lnSpc>
                <a:spcPct val="90000"/>
              </a:lnSpc>
              <a:spcBef>
                <a:spcPts val="1001"/>
              </a:spcBef>
              <a:buClr>
                <a:srgbClr val="000000"/>
              </a:buClr>
              <a:buFont typeface="Arial"/>
              <a:buChar char="•"/>
            </a:pPr>
            <a:r>
              <a:rPr b="0" lang="en-US" sz="2800" spc="-1" strike="noStrike">
                <a:solidFill>
                  <a:srgbClr val="000000"/>
                </a:solidFill>
                <a:latin typeface="Arial"/>
                <a:ea typeface="DejaVu Sans"/>
              </a:rPr>
              <a:t>User </a:t>
            </a:r>
            <a:endParaRPr b="0" lang="en-US" sz="2800" spc="-1" strike="noStrike">
              <a:latin typeface="Arial"/>
            </a:endParaRPr>
          </a:p>
          <a:p>
            <a:pPr marL="228600" indent="-227520">
              <a:lnSpc>
                <a:spcPct val="90000"/>
              </a:lnSpc>
              <a:spcBef>
                <a:spcPts val="1001"/>
              </a:spcBef>
              <a:buClr>
                <a:srgbClr val="000000"/>
              </a:buClr>
              <a:buFont typeface="Arial"/>
              <a:buChar char="•"/>
            </a:pPr>
            <a:r>
              <a:rPr b="0" lang="en-US" sz="2800" spc="-1" strike="noStrike">
                <a:solidFill>
                  <a:srgbClr val="000000"/>
                </a:solidFill>
                <a:latin typeface="Arial"/>
                <a:ea typeface="DejaVu Sans"/>
              </a:rPr>
              <a:t>Item </a:t>
            </a:r>
            <a:endParaRPr b="0" lang="en-US" sz="2800" spc="-1" strike="noStrike">
              <a:latin typeface="Arial"/>
            </a:endParaRPr>
          </a:p>
          <a:p>
            <a:pPr marL="228600" indent="-227520">
              <a:lnSpc>
                <a:spcPct val="90000"/>
              </a:lnSpc>
              <a:spcBef>
                <a:spcPts val="1001"/>
              </a:spcBef>
              <a:buClr>
                <a:srgbClr val="000000"/>
              </a:buClr>
              <a:buFont typeface="Arial"/>
              <a:buChar char="•"/>
            </a:pPr>
            <a:r>
              <a:rPr b="0" lang="en-US" sz="2800" spc="-1" strike="noStrike">
                <a:solidFill>
                  <a:srgbClr val="000000"/>
                </a:solidFill>
                <a:latin typeface="Arial"/>
                <a:ea typeface="DejaVu Sans"/>
              </a:rPr>
              <a:t>ExtendedItem </a:t>
            </a:r>
            <a:endParaRPr b="0" lang="en-US" sz="2800" spc="-1" strike="noStrike">
              <a:latin typeface="Arial"/>
            </a:endParaRPr>
          </a:p>
          <a:p>
            <a:pPr marL="228600" indent="-227520">
              <a:lnSpc>
                <a:spcPct val="90000"/>
              </a:lnSpc>
              <a:spcBef>
                <a:spcPts val="1001"/>
              </a:spcBef>
              <a:buClr>
                <a:srgbClr val="000000"/>
              </a:buClr>
              <a:buFont typeface="Arial"/>
              <a:buChar char="•"/>
            </a:pPr>
            <a:r>
              <a:rPr b="0" lang="en-US" sz="2800" spc="-1" strike="noStrike">
                <a:solidFill>
                  <a:srgbClr val="000000"/>
                </a:solidFill>
                <a:latin typeface="Arial"/>
                <a:ea typeface="DejaVu Sans"/>
              </a:rPr>
              <a:t>SelectedItem</a:t>
            </a:r>
            <a:endParaRPr b="0" lang="en-US" sz="2800" spc="-1" strike="noStrike">
              <a:latin typeface="Arial"/>
            </a:endParaRPr>
          </a:p>
          <a:p>
            <a:pPr marL="228600" indent="-227520">
              <a:lnSpc>
                <a:spcPct val="90000"/>
              </a:lnSpc>
              <a:spcBef>
                <a:spcPts val="1001"/>
              </a:spcBef>
              <a:buClr>
                <a:srgbClr val="000000"/>
              </a:buClr>
              <a:buFont typeface="Arial"/>
              <a:buChar char="•"/>
            </a:pPr>
            <a:r>
              <a:rPr b="0" lang="en-US" sz="2800" spc="-1" strike="noStrike">
                <a:solidFill>
                  <a:srgbClr val="000000"/>
                </a:solidFill>
                <a:latin typeface="Arial"/>
                <a:ea typeface="DejaVu Sans"/>
              </a:rPr>
              <a:t>OrderedItem </a:t>
            </a:r>
            <a:endParaRPr b="0" lang="en-US" sz="2800" spc="-1" strike="noStrike">
              <a:latin typeface="Arial"/>
            </a:endParaRPr>
          </a:p>
          <a:p>
            <a:pPr marL="228600" indent="-227520">
              <a:lnSpc>
                <a:spcPct val="90000"/>
              </a:lnSpc>
              <a:spcBef>
                <a:spcPts val="1001"/>
              </a:spcBef>
              <a:buClr>
                <a:srgbClr val="000000"/>
              </a:buClr>
              <a:buFont typeface="Arial"/>
              <a:buChar char="•"/>
            </a:pPr>
            <a:r>
              <a:rPr b="0" lang="en-US" sz="2800" spc="-1" strike="noStrike">
                <a:solidFill>
                  <a:srgbClr val="000000"/>
                </a:solidFill>
                <a:latin typeface="Arial"/>
                <a:ea typeface="DejaVu Sans"/>
              </a:rPr>
              <a:t>View </a:t>
            </a:r>
            <a:endParaRPr b="0" lang="en-US" sz="2800" spc="-1" strike="noStrike">
              <a:latin typeface="Arial"/>
            </a:endParaRPr>
          </a:p>
          <a:p>
            <a:pPr marL="228600" indent="-227520">
              <a:lnSpc>
                <a:spcPct val="90000"/>
              </a:lnSpc>
              <a:spcBef>
                <a:spcPts val="1001"/>
              </a:spcBef>
              <a:buClr>
                <a:srgbClr val="000000"/>
              </a:buClr>
              <a:buFont typeface="Arial"/>
              <a:buChar char="•"/>
            </a:pPr>
            <a:r>
              <a:rPr b="0" lang="en-US" sz="2800" spc="-1" strike="noStrike">
                <a:solidFill>
                  <a:srgbClr val="000000"/>
                </a:solidFill>
                <a:latin typeface="Arial"/>
                <a:ea typeface="DejaVu Sans"/>
              </a:rPr>
              <a:t>Vendor </a:t>
            </a:r>
            <a:endParaRPr b="0" lang="en-US" sz="2800" spc="-1" strike="noStrike">
              <a:latin typeface="Arial"/>
            </a:endParaRPr>
          </a:p>
          <a:p>
            <a:pPr marL="228600" indent="-227520">
              <a:lnSpc>
                <a:spcPct val="90000"/>
              </a:lnSpc>
              <a:spcBef>
                <a:spcPts val="1001"/>
              </a:spcBef>
              <a:buClr>
                <a:srgbClr val="000000"/>
              </a:buClr>
              <a:buFont typeface="Arial"/>
              <a:buChar char="•"/>
            </a:pPr>
            <a:r>
              <a:rPr b="0" lang="en-US" sz="2800" spc="-1" strike="noStrike">
                <a:solidFill>
                  <a:srgbClr val="000000"/>
                </a:solidFill>
                <a:latin typeface="Arial"/>
                <a:ea typeface="DejaVu Sans"/>
              </a:rPr>
              <a:t>ShippingRange </a:t>
            </a:r>
            <a:endParaRPr b="0" lang="en-US" sz="2800" spc="-1" strike="noStrike">
              <a:latin typeface="Arial"/>
            </a:endParaRPr>
          </a:p>
          <a:p>
            <a:pPr marL="228600" indent="-227520">
              <a:lnSpc>
                <a:spcPct val="90000"/>
              </a:lnSpc>
              <a:spcBef>
                <a:spcPts val="1001"/>
              </a:spcBef>
              <a:buClr>
                <a:srgbClr val="000000"/>
              </a:buClr>
              <a:buFont typeface="Arial"/>
              <a:buChar char="•"/>
            </a:pPr>
            <a:r>
              <a:rPr b="0" lang="en-US" sz="2800" spc="-1" strike="noStrike">
                <a:solidFill>
                  <a:srgbClr val="000000"/>
                </a:solidFill>
                <a:latin typeface="Arial"/>
                <a:ea typeface="DejaVu Sans"/>
              </a:rPr>
              <a:t>Price </a:t>
            </a:r>
            <a:endParaRPr b="0" lang="en-US" sz="2800" spc="-1" strike="noStrike">
              <a:latin typeface="Arial"/>
            </a:endParaRPr>
          </a:p>
          <a:p>
            <a:pPr marL="228600" indent="-227520">
              <a:lnSpc>
                <a:spcPct val="90000"/>
              </a:lnSpc>
              <a:spcBef>
                <a:spcPts val="1001"/>
              </a:spcBef>
              <a:buClr>
                <a:srgbClr val="000000"/>
              </a:buClr>
              <a:buFont typeface="Arial"/>
              <a:buChar char="•"/>
            </a:pPr>
            <a:r>
              <a:rPr b="0" lang="en-US" sz="2800" spc="-1" strike="noStrike">
                <a:solidFill>
                  <a:srgbClr val="000000"/>
                </a:solidFill>
                <a:latin typeface="Arial"/>
                <a:ea typeface="DejaVu Sans"/>
              </a:rPr>
              <a:t>OrderInfo </a:t>
            </a:r>
            <a:endParaRPr b="0" lang="en-US" sz="2800" spc="-1" strike="noStrike">
              <a:latin typeface="Arial"/>
            </a:endParaRPr>
          </a:p>
          <a:p>
            <a:pPr marL="228600" indent="-227520">
              <a:lnSpc>
                <a:spcPct val="90000"/>
              </a:lnSpc>
              <a:spcBef>
                <a:spcPts val="1001"/>
              </a:spcBef>
              <a:buClr>
                <a:srgbClr val="000000"/>
              </a:buClr>
              <a:buFont typeface="Arial"/>
              <a:buChar char="•"/>
            </a:pPr>
            <a:r>
              <a:rPr b="0" lang="en-US" sz="2800" spc="-1" strike="noStrike">
                <a:solidFill>
                  <a:srgbClr val="000000"/>
                </a:solidFill>
                <a:latin typeface="Arial"/>
                <a:ea typeface="DejaVu Sans"/>
              </a:rPr>
              <a:t>ErrorMessage</a:t>
            </a:r>
            <a:endParaRPr b="0" lang="en-US" sz="2800" spc="-1" strike="noStrike">
              <a:latin typeface="Arial"/>
            </a:endParaRPr>
          </a:p>
        </p:txBody>
      </p:sp>
      <p:sp>
        <p:nvSpPr>
          <p:cNvPr id="146" name="Segnaposto numero diapositiva 3"/>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08A182AD-2EE5-4D78-9FD7-544141E1E7BF}" type="slidenum">
              <a:rPr b="0" lang="it-IT" sz="1200" spc="-1" strike="noStrike">
                <a:solidFill>
                  <a:srgbClr val="8b8b8b"/>
                </a:solidFill>
                <a:latin typeface="Calibri"/>
                <a:ea typeface="DejaVu Sans"/>
              </a:rPr>
              <a:t>23</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Titolo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Componenti </a:t>
            </a:r>
            <a:r>
              <a:rPr b="0" lang="it-IT" sz="3600" spc="-1" strike="noStrike">
                <a:solidFill>
                  <a:srgbClr val="000000"/>
                </a:solidFill>
                <a:latin typeface="Arial"/>
                <a:ea typeface="DejaVu Sans"/>
              </a:rPr>
              <a:t>– Data Access Objects (Classes)</a:t>
            </a:r>
            <a:endParaRPr b="0" lang="en-US" sz="3600" spc="-1" strike="noStrike">
              <a:latin typeface="Arial"/>
            </a:endParaRPr>
          </a:p>
        </p:txBody>
      </p:sp>
      <p:sp>
        <p:nvSpPr>
          <p:cNvPr id="148" name="Segnaposto contenuto 2"/>
          <p:cNvSpPr/>
          <p:nvPr/>
        </p:nvSpPr>
        <p:spPr>
          <a:xfrm>
            <a:off x="838080" y="1825560"/>
            <a:ext cx="10514520" cy="4350240"/>
          </a:xfrm>
          <a:prstGeom prst="rect">
            <a:avLst/>
          </a:prstGeom>
          <a:noFill/>
          <a:ln w="0">
            <a:noFill/>
          </a:ln>
        </p:spPr>
        <p:style>
          <a:lnRef idx="0"/>
          <a:fillRef idx="0"/>
          <a:effectRef idx="0"/>
          <a:fontRef idx="minor"/>
        </p:style>
        <p:txBody>
          <a:bodyPr lIns="90000" rIns="90000" tIns="45000" bIns="45000">
            <a:normAutofit fontScale="68000"/>
          </a:bodyPr>
          <a:p>
            <a:pPr>
              <a:lnSpc>
                <a:spcPct val="90000"/>
              </a:lnSpc>
              <a:spcBef>
                <a:spcPts val="1001"/>
              </a:spcBef>
              <a:tabLst>
                <a:tab algn="l" pos="0"/>
              </a:tabLst>
            </a:pPr>
            <a:r>
              <a:rPr b="0" lang="it-IT" sz="2800" spc="-1" strike="noStrike">
                <a:solidFill>
                  <a:srgbClr val="000000"/>
                </a:solidFill>
                <a:latin typeface="Arial"/>
                <a:ea typeface="DejaVu Sans"/>
              </a:rPr>
              <a:t>UserDAO </a:t>
            </a:r>
            <a:endParaRPr b="0" lang="en-US" sz="2800" spc="-1" strike="noStrike">
              <a:latin typeface="Arial"/>
            </a:endParaRPr>
          </a:p>
          <a:p>
            <a:pPr lvl="1" marL="685800" indent="-227520">
              <a:lnSpc>
                <a:spcPct val="90000"/>
              </a:lnSpc>
              <a:spcBef>
                <a:spcPts val="499"/>
              </a:spcBef>
              <a:buClr>
                <a:srgbClr val="000000"/>
              </a:buClr>
              <a:buFont typeface="Arial"/>
              <a:buChar char="•"/>
              <a:tabLst>
                <a:tab algn="l" pos="0"/>
              </a:tabLst>
            </a:pPr>
            <a:r>
              <a:rPr b="0" lang="it-IT" sz="2400" spc="-1" strike="noStrike">
                <a:solidFill>
                  <a:srgbClr val="000000"/>
                </a:solidFill>
                <a:latin typeface="Arial"/>
                <a:ea typeface="DejaVu Sans"/>
              </a:rPr>
              <a:t>checkCredentials (String email, String pwd) </a:t>
            </a:r>
            <a:endParaRPr b="0" lang="en-US" sz="2400" spc="-1" strike="noStrike">
              <a:latin typeface="Arial"/>
            </a:endParaRPr>
          </a:p>
          <a:p>
            <a:pPr lvl="1" marL="685800" indent="-227520">
              <a:lnSpc>
                <a:spcPct val="90000"/>
              </a:lnSpc>
              <a:spcBef>
                <a:spcPts val="499"/>
              </a:spcBef>
              <a:buClr>
                <a:srgbClr val="000000"/>
              </a:buClr>
              <a:buFont typeface="Arial"/>
              <a:buChar char="•"/>
              <a:tabLst>
                <a:tab algn="l" pos="0"/>
              </a:tabLst>
            </a:pPr>
            <a:r>
              <a:rPr b="0" lang="it-IT" sz="2400" spc="-1" strike="noStrike">
                <a:solidFill>
                  <a:srgbClr val="000000"/>
                </a:solidFill>
                <a:latin typeface="Arial"/>
                <a:ea typeface="DejaVu Sans"/>
              </a:rPr>
              <a:t>createUser (String name, String surname, String email, String pwd, String address) </a:t>
            </a:r>
            <a:endParaRPr b="0" lang="en-US" sz="2400" spc="-1" strike="noStrike">
              <a:latin typeface="Arial"/>
            </a:endParaRPr>
          </a:p>
          <a:p>
            <a:pPr>
              <a:lnSpc>
                <a:spcPct val="90000"/>
              </a:lnSpc>
              <a:spcBef>
                <a:spcPts val="1001"/>
              </a:spcBef>
              <a:tabLst>
                <a:tab algn="l" pos="0"/>
              </a:tabLst>
            </a:pPr>
            <a:endParaRPr b="0" lang="en-US" sz="2400" spc="-1" strike="noStrike">
              <a:latin typeface="Arial"/>
            </a:endParaRPr>
          </a:p>
          <a:p>
            <a:pPr>
              <a:lnSpc>
                <a:spcPct val="90000"/>
              </a:lnSpc>
              <a:spcBef>
                <a:spcPts val="1001"/>
              </a:spcBef>
              <a:tabLst>
                <a:tab algn="l" pos="0"/>
              </a:tabLst>
            </a:pPr>
            <a:r>
              <a:rPr b="0" lang="it-IT" sz="2800" spc="-1" strike="noStrike">
                <a:solidFill>
                  <a:srgbClr val="000000"/>
                </a:solidFill>
                <a:latin typeface="Arial"/>
                <a:ea typeface="DejaVu Sans"/>
              </a:rPr>
              <a:t>ItemDAO </a:t>
            </a:r>
            <a:endParaRPr b="0" lang="en-US" sz="2800" spc="-1" strike="noStrike">
              <a:latin typeface="Arial"/>
            </a:endParaRPr>
          </a:p>
          <a:p>
            <a:pPr lvl="1" marL="685800" indent="-227520">
              <a:lnSpc>
                <a:spcPct val="90000"/>
              </a:lnSpc>
              <a:spcBef>
                <a:spcPts val="499"/>
              </a:spcBef>
              <a:buClr>
                <a:srgbClr val="000000"/>
              </a:buClr>
              <a:buFont typeface="Arial"/>
              <a:buChar char="•"/>
              <a:tabLst>
                <a:tab algn="l" pos="0"/>
              </a:tabLst>
            </a:pPr>
            <a:r>
              <a:rPr b="0" lang="it-IT" sz="2400" spc="-1" strike="noStrike">
                <a:solidFill>
                  <a:srgbClr val="000000"/>
                </a:solidFill>
                <a:latin typeface="Arial"/>
                <a:ea typeface="DejaVu Sans"/>
              </a:rPr>
              <a:t>findOneByItemId (int items) </a:t>
            </a:r>
            <a:endParaRPr b="0" lang="en-US" sz="2400" spc="-1" strike="noStrike">
              <a:latin typeface="Arial"/>
            </a:endParaRPr>
          </a:p>
          <a:p>
            <a:pPr lvl="1" marL="685800" indent="-227520">
              <a:lnSpc>
                <a:spcPct val="90000"/>
              </a:lnSpc>
              <a:spcBef>
                <a:spcPts val="499"/>
              </a:spcBef>
              <a:buClr>
                <a:srgbClr val="000000"/>
              </a:buClr>
              <a:buFont typeface="Arial"/>
              <a:buChar char="•"/>
              <a:tabLst>
                <a:tab algn="l" pos="0"/>
              </a:tabLst>
            </a:pPr>
            <a:r>
              <a:rPr b="0" lang="it-IT" sz="2400" spc="-1" strike="noStrike">
                <a:solidFill>
                  <a:srgbClr val="000000"/>
                </a:solidFill>
                <a:latin typeface="Arial"/>
                <a:ea typeface="DejaVu Sans"/>
              </a:rPr>
              <a:t>findManyByItemsId (ArrayList items) </a:t>
            </a:r>
            <a:endParaRPr b="0" lang="en-US" sz="2400" spc="-1" strike="noStrike">
              <a:latin typeface="Arial"/>
            </a:endParaRPr>
          </a:p>
          <a:p>
            <a:pPr lvl="1" marL="685800" indent="-227520">
              <a:lnSpc>
                <a:spcPct val="90000"/>
              </a:lnSpc>
              <a:spcBef>
                <a:spcPts val="499"/>
              </a:spcBef>
              <a:buClr>
                <a:srgbClr val="000000"/>
              </a:buClr>
              <a:buFont typeface="Arial"/>
              <a:buChar char="•"/>
              <a:tabLst>
                <a:tab algn="l" pos="0"/>
              </a:tabLst>
            </a:pPr>
            <a:r>
              <a:rPr b="0" lang="it-IT" sz="2400" spc="-1" strike="noStrike">
                <a:solidFill>
                  <a:srgbClr val="000000"/>
                </a:solidFill>
                <a:latin typeface="Arial"/>
                <a:ea typeface="DejaVu Sans"/>
              </a:rPr>
              <a:t>findLastViewedByUserId (int userID) </a:t>
            </a:r>
            <a:endParaRPr b="0" lang="en-US" sz="2400" spc="-1" strike="noStrike">
              <a:latin typeface="Arial"/>
            </a:endParaRPr>
          </a:p>
          <a:p>
            <a:pPr lvl="1" marL="685800" indent="-227520">
              <a:lnSpc>
                <a:spcPct val="90000"/>
              </a:lnSpc>
              <a:spcBef>
                <a:spcPts val="499"/>
              </a:spcBef>
              <a:buClr>
                <a:srgbClr val="000000"/>
              </a:buClr>
              <a:buFont typeface="Arial"/>
              <a:buChar char="•"/>
              <a:tabLst>
                <a:tab algn="l" pos="0"/>
              </a:tabLst>
            </a:pPr>
            <a:r>
              <a:rPr b="0" lang="it-IT" sz="2400" spc="-1" strike="noStrike">
                <a:solidFill>
                  <a:srgbClr val="000000"/>
                </a:solidFill>
                <a:latin typeface="Arial"/>
                <a:ea typeface="DejaVu Sans"/>
              </a:rPr>
              <a:t>findManyByCategoryAndNumber (String category, int number) </a:t>
            </a:r>
            <a:endParaRPr b="0" lang="en-US" sz="2400" spc="-1" strike="noStrike">
              <a:latin typeface="Arial"/>
            </a:endParaRPr>
          </a:p>
          <a:p>
            <a:pPr lvl="1" marL="685800" indent="-227520">
              <a:lnSpc>
                <a:spcPct val="90000"/>
              </a:lnSpc>
              <a:spcBef>
                <a:spcPts val="499"/>
              </a:spcBef>
              <a:buClr>
                <a:srgbClr val="000000"/>
              </a:buClr>
              <a:buFont typeface="Arial"/>
              <a:buChar char="•"/>
              <a:tabLst>
                <a:tab algn="l" pos="0"/>
              </a:tabLst>
            </a:pPr>
            <a:r>
              <a:rPr b="0" lang="it-IT" sz="2400" spc="-1" strike="noStrike">
                <a:solidFill>
                  <a:srgbClr val="000000"/>
                </a:solidFill>
                <a:latin typeface="Arial"/>
                <a:ea typeface="DejaVu Sans"/>
              </a:rPr>
              <a:t>findManyByWord (String research) </a:t>
            </a:r>
            <a:endParaRPr b="0" lang="en-US" sz="2400" spc="-1" strike="noStrike">
              <a:latin typeface="Arial"/>
            </a:endParaRPr>
          </a:p>
          <a:p>
            <a:pPr>
              <a:lnSpc>
                <a:spcPct val="90000"/>
              </a:lnSpc>
              <a:spcBef>
                <a:spcPts val="1001"/>
              </a:spcBef>
              <a:tabLst>
                <a:tab algn="l" pos="0"/>
              </a:tabLst>
            </a:pPr>
            <a:endParaRPr b="0" lang="en-US" sz="2400" spc="-1" strike="noStrike">
              <a:latin typeface="Arial"/>
            </a:endParaRPr>
          </a:p>
          <a:p>
            <a:pPr>
              <a:lnSpc>
                <a:spcPct val="90000"/>
              </a:lnSpc>
              <a:spcBef>
                <a:spcPts val="1001"/>
              </a:spcBef>
              <a:tabLst>
                <a:tab algn="l" pos="0"/>
              </a:tabLst>
            </a:pPr>
            <a:r>
              <a:rPr b="0" lang="it-IT" sz="2800" spc="-1" strike="noStrike">
                <a:solidFill>
                  <a:srgbClr val="000000"/>
                </a:solidFill>
                <a:latin typeface="Arial"/>
                <a:ea typeface="DejaVu Sans"/>
              </a:rPr>
              <a:t>ExtendedItemDAO </a:t>
            </a:r>
            <a:endParaRPr b="0" lang="en-US" sz="2800" spc="-1" strike="noStrike">
              <a:latin typeface="Arial"/>
            </a:endParaRPr>
          </a:p>
          <a:p>
            <a:pPr lvl="1" marL="685800" indent="-227520">
              <a:lnSpc>
                <a:spcPct val="90000"/>
              </a:lnSpc>
              <a:spcBef>
                <a:spcPts val="499"/>
              </a:spcBef>
              <a:buClr>
                <a:srgbClr val="000000"/>
              </a:buClr>
              <a:buFont typeface="Arial"/>
              <a:buChar char="•"/>
              <a:tabLst>
                <a:tab algn="l" pos="0"/>
              </a:tabLst>
            </a:pPr>
            <a:r>
              <a:rPr b="0" lang="it-IT" sz="2400" spc="-1" strike="noStrike">
                <a:solidFill>
                  <a:srgbClr val="000000"/>
                </a:solidFill>
                <a:latin typeface="Arial"/>
                <a:ea typeface="DejaVu Sans"/>
              </a:rPr>
              <a:t>findManyItemsDetailsByItemsId (List items) </a:t>
            </a:r>
            <a:endParaRPr b="0" lang="en-US" sz="2400" spc="-1" strike="noStrike">
              <a:latin typeface="Arial"/>
            </a:endParaRPr>
          </a:p>
        </p:txBody>
      </p:sp>
      <p:sp>
        <p:nvSpPr>
          <p:cNvPr id="149" name="Segnaposto numero diapositiva 3"/>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9EBDA51B-7D9B-48F7-9051-F512B74F0A59}" type="slidenum">
              <a:rPr b="0" lang="it-IT" sz="1200" spc="-1" strike="noStrike">
                <a:solidFill>
                  <a:srgbClr val="8b8b8b"/>
                </a:solidFill>
                <a:latin typeface="Calibri"/>
                <a:ea typeface="DejaVu Sans"/>
              </a:rPr>
              <a:t>24</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Titolo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Componenti </a:t>
            </a:r>
            <a:r>
              <a:rPr b="0" lang="it-IT" sz="3600" spc="-1" strike="noStrike">
                <a:solidFill>
                  <a:srgbClr val="000000"/>
                </a:solidFill>
                <a:latin typeface="Arial"/>
                <a:ea typeface="DejaVu Sans"/>
              </a:rPr>
              <a:t>– Data Access Objects (Classes)</a:t>
            </a:r>
            <a:endParaRPr b="0" lang="en-US" sz="3600" spc="-1" strike="noStrike">
              <a:latin typeface="Arial"/>
            </a:endParaRPr>
          </a:p>
        </p:txBody>
      </p:sp>
      <p:sp>
        <p:nvSpPr>
          <p:cNvPr id="151" name="Segnaposto contenuto 2"/>
          <p:cNvSpPr/>
          <p:nvPr/>
        </p:nvSpPr>
        <p:spPr>
          <a:xfrm>
            <a:off x="838080" y="1825560"/>
            <a:ext cx="10514520" cy="4350240"/>
          </a:xfrm>
          <a:prstGeom prst="rect">
            <a:avLst/>
          </a:prstGeom>
          <a:noFill/>
          <a:ln w="0">
            <a:noFill/>
          </a:ln>
        </p:spPr>
        <p:style>
          <a:lnRef idx="0"/>
          <a:fillRef idx="0"/>
          <a:effectRef idx="0"/>
          <a:fontRef idx="minor"/>
        </p:style>
        <p:txBody>
          <a:bodyPr lIns="90000" rIns="90000" tIns="45000" bIns="45000">
            <a:normAutofit fontScale="56000"/>
          </a:bodyPr>
          <a:p>
            <a:pPr>
              <a:lnSpc>
                <a:spcPct val="90000"/>
              </a:lnSpc>
              <a:spcBef>
                <a:spcPts val="1001"/>
              </a:spcBef>
              <a:tabLst>
                <a:tab algn="l" pos="0"/>
              </a:tabLst>
            </a:pPr>
            <a:r>
              <a:rPr b="0" lang="it-IT" sz="2800" spc="-1" strike="noStrike">
                <a:solidFill>
                  <a:srgbClr val="000000"/>
                </a:solidFill>
                <a:latin typeface="Arial"/>
                <a:ea typeface="DejaVu Sans"/>
              </a:rPr>
              <a:t>OrderDAO </a:t>
            </a:r>
            <a:endParaRPr b="0" lang="en-US" sz="2800" spc="-1" strike="noStrike">
              <a:latin typeface="Arial"/>
            </a:endParaRPr>
          </a:p>
          <a:p>
            <a:pPr lvl="1" marL="685800" indent="-227520">
              <a:lnSpc>
                <a:spcPct val="90000"/>
              </a:lnSpc>
              <a:spcBef>
                <a:spcPts val="499"/>
              </a:spcBef>
              <a:buClr>
                <a:srgbClr val="000000"/>
              </a:buClr>
              <a:buFont typeface="Arial"/>
              <a:buChar char="•"/>
              <a:tabLst>
                <a:tab algn="l" pos="0"/>
              </a:tabLst>
            </a:pPr>
            <a:r>
              <a:rPr b="0" lang="it-IT" sz="2400" spc="-1" strike="noStrike">
                <a:solidFill>
                  <a:srgbClr val="000000"/>
                </a:solidFill>
                <a:latin typeface="Arial"/>
                <a:ea typeface="DejaVu Sans"/>
              </a:rPr>
              <a:t>findOrdersByUserID (int userID) </a:t>
            </a:r>
            <a:endParaRPr b="0" lang="en-US" sz="2400" spc="-1" strike="noStrike">
              <a:latin typeface="Arial"/>
            </a:endParaRPr>
          </a:p>
          <a:p>
            <a:pPr lvl="1" marL="685800" indent="-227520">
              <a:lnSpc>
                <a:spcPct val="90000"/>
              </a:lnSpc>
              <a:spcBef>
                <a:spcPts val="499"/>
              </a:spcBef>
              <a:buClr>
                <a:srgbClr val="000000"/>
              </a:buClr>
              <a:buFont typeface="Arial"/>
              <a:buChar char="•"/>
              <a:tabLst>
                <a:tab algn="l" pos="0"/>
              </a:tabLst>
            </a:pPr>
            <a:r>
              <a:rPr b="0" lang="it-IT" sz="2400" spc="-1" strike="noStrike">
                <a:solidFill>
                  <a:srgbClr val="000000"/>
                </a:solidFill>
                <a:latin typeface="Arial"/>
                <a:ea typeface="DejaVu Sans"/>
              </a:rPr>
              <a:t>createOrder(int userID, int vendorID, float shipping_cost, List items)</a:t>
            </a:r>
            <a:endParaRPr b="0" lang="en-US" sz="2400" spc="-1" strike="noStrike">
              <a:latin typeface="Arial"/>
            </a:endParaRPr>
          </a:p>
          <a:p>
            <a:pPr>
              <a:lnSpc>
                <a:spcPct val="90000"/>
              </a:lnSpc>
              <a:spcBef>
                <a:spcPts val="1001"/>
              </a:spcBef>
              <a:tabLst>
                <a:tab algn="l" pos="0"/>
              </a:tabLst>
            </a:pPr>
            <a:endParaRPr b="0" lang="en-US" sz="2400" spc="-1" strike="noStrike">
              <a:latin typeface="Arial"/>
            </a:endParaRPr>
          </a:p>
          <a:p>
            <a:pPr>
              <a:lnSpc>
                <a:spcPct val="90000"/>
              </a:lnSpc>
              <a:spcBef>
                <a:spcPts val="1001"/>
              </a:spcBef>
              <a:tabLst>
                <a:tab algn="l" pos="0"/>
              </a:tabLst>
            </a:pPr>
            <a:r>
              <a:rPr b="0" lang="it-IT" sz="2800" spc="-1" strike="noStrike">
                <a:solidFill>
                  <a:srgbClr val="000000"/>
                </a:solidFill>
                <a:latin typeface="Arial"/>
                <a:ea typeface="DejaVu Sans"/>
              </a:rPr>
              <a:t>ViewDAO </a:t>
            </a:r>
            <a:endParaRPr b="0" lang="en-US" sz="2800" spc="-1" strike="noStrike">
              <a:latin typeface="Arial"/>
            </a:endParaRPr>
          </a:p>
          <a:p>
            <a:pPr lvl="1" marL="685800" indent="-227520">
              <a:lnSpc>
                <a:spcPct val="90000"/>
              </a:lnSpc>
              <a:spcBef>
                <a:spcPts val="499"/>
              </a:spcBef>
              <a:buClr>
                <a:srgbClr val="000000"/>
              </a:buClr>
              <a:buFont typeface="Arial"/>
              <a:buChar char="•"/>
              <a:tabLst>
                <a:tab algn="l" pos="0"/>
              </a:tabLst>
            </a:pPr>
            <a:r>
              <a:rPr b="0" lang="it-IT" sz="2400" spc="-1" strike="noStrike">
                <a:solidFill>
                  <a:srgbClr val="000000"/>
                </a:solidFill>
                <a:latin typeface="Arial"/>
                <a:ea typeface="DejaVu Sans"/>
              </a:rPr>
              <a:t>createOneViewByUserIdAndItemId (int userId, int itemId) </a:t>
            </a:r>
            <a:endParaRPr b="0" lang="en-US" sz="2400" spc="-1" strike="noStrike">
              <a:latin typeface="Arial"/>
            </a:endParaRPr>
          </a:p>
          <a:p>
            <a:pPr>
              <a:lnSpc>
                <a:spcPct val="90000"/>
              </a:lnSpc>
              <a:spcBef>
                <a:spcPts val="1001"/>
              </a:spcBef>
              <a:tabLst>
                <a:tab algn="l" pos="0"/>
              </a:tabLst>
            </a:pPr>
            <a:endParaRPr b="0" lang="en-US" sz="2400" spc="-1" strike="noStrike">
              <a:latin typeface="Arial"/>
            </a:endParaRPr>
          </a:p>
          <a:p>
            <a:pPr>
              <a:lnSpc>
                <a:spcPct val="90000"/>
              </a:lnSpc>
              <a:spcBef>
                <a:spcPts val="1001"/>
              </a:spcBef>
              <a:tabLst>
                <a:tab algn="l" pos="0"/>
              </a:tabLst>
            </a:pPr>
            <a:r>
              <a:rPr b="0" lang="it-IT" sz="2800" spc="-1" strike="noStrike">
                <a:solidFill>
                  <a:srgbClr val="000000"/>
                </a:solidFill>
                <a:latin typeface="Arial"/>
                <a:ea typeface="DejaVu Sans"/>
              </a:rPr>
              <a:t>VendorDAO </a:t>
            </a:r>
            <a:endParaRPr b="0" lang="en-US" sz="2800" spc="-1" strike="noStrike">
              <a:latin typeface="Arial"/>
            </a:endParaRPr>
          </a:p>
          <a:p>
            <a:pPr lvl="1" marL="685800" indent="-227520">
              <a:lnSpc>
                <a:spcPct val="90000"/>
              </a:lnSpc>
              <a:spcBef>
                <a:spcPts val="499"/>
              </a:spcBef>
              <a:buClr>
                <a:srgbClr val="000000"/>
              </a:buClr>
              <a:buFont typeface="Arial"/>
              <a:buChar char="•"/>
              <a:tabLst>
                <a:tab algn="l" pos="0"/>
              </a:tabLst>
            </a:pPr>
            <a:r>
              <a:rPr b="0" lang="it-IT" sz="2400" spc="-1" strike="noStrike">
                <a:solidFill>
                  <a:srgbClr val="000000"/>
                </a:solidFill>
                <a:latin typeface="Arial"/>
                <a:ea typeface="DejaVu Sans"/>
              </a:rPr>
              <a:t>findManyByVendorsId (List vendorIDs)</a:t>
            </a:r>
            <a:endParaRPr b="0" lang="en-US" sz="2400" spc="-1" strike="noStrike">
              <a:latin typeface="Arial"/>
            </a:endParaRPr>
          </a:p>
          <a:p>
            <a:pPr lvl="1" marL="685800" indent="-227520">
              <a:lnSpc>
                <a:spcPct val="90000"/>
              </a:lnSpc>
              <a:spcBef>
                <a:spcPts val="499"/>
              </a:spcBef>
              <a:buClr>
                <a:srgbClr val="000000"/>
              </a:buClr>
              <a:buFont typeface="Arial"/>
              <a:buChar char="•"/>
              <a:tabLst>
                <a:tab algn="l" pos="0"/>
              </a:tabLst>
            </a:pPr>
            <a:r>
              <a:rPr b="0" lang="it-IT" sz="2400" spc="-1" strike="noStrike">
                <a:solidFill>
                  <a:srgbClr val="000000"/>
                </a:solidFill>
                <a:latin typeface="Arial"/>
                <a:ea typeface="DejaVu Sans"/>
              </a:rPr>
              <a:t>fineOneByVendorId (Integer vendorId)</a:t>
            </a:r>
            <a:endParaRPr b="0" lang="en-US" sz="2400" spc="-1" strike="noStrike">
              <a:latin typeface="Arial"/>
            </a:endParaRPr>
          </a:p>
          <a:p>
            <a:pPr>
              <a:lnSpc>
                <a:spcPct val="90000"/>
              </a:lnSpc>
              <a:spcBef>
                <a:spcPts val="1001"/>
              </a:spcBef>
              <a:tabLst>
                <a:tab algn="l" pos="0"/>
              </a:tabLst>
            </a:pPr>
            <a:endParaRPr b="0" lang="en-US" sz="2400" spc="-1" strike="noStrike">
              <a:latin typeface="Arial"/>
            </a:endParaRPr>
          </a:p>
          <a:p>
            <a:pPr>
              <a:lnSpc>
                <a:spcPct val="90000"/>
              </a:lnSpc>
              <a:spcBef>
                <a:spcPts val="1001"/>
              </a:spcBef>
              <a:tabLst>
                <a:tab algn="l" pos="0"/>
              </a:tabLst>
            </a:pPr>
            <a:r>
              <a:rPr b="0" lang="it-IT" sz="2800" spc="-1" strike="noStrike">
                <a:solidFill>
                  <a:srgbClr val="000000"/>
                </a:solidFill>
                <a:latin typeface="Arial"/>
                <a:ea typeface="DejaVu Sans"/>
              </a:rPr>
              <a:t> </a:t>
            </a:r>
            <a:r>
              <a:rPr b="0" lang="it-IT" sz="2800" spc="-1" strike="noStrike">
                <a:solidFill>
                  <a:srgbClr val="000000"/>
                </a:solidFill>
                <a:latin typeface="Arial"/>
                <a:ea typeface="DejaVu Sans"/>
              </a:rPr>
              <a:t>PriceDAO </a:t>
            </a:r>
            <a:endParaRPr b="0" lang="en-US" sz="2800" spc="-1" strike="noStrike">
              <a:latin typeface="Arial"/>
            </a:endParaRPr>
          </a:p>
          <a:p>
            <a:pPr lvl="1" marL="685800" indent="-227520">
              <a:lnSpc>
                <a:spcPct val="90000"/>
              </a:lnSpc>
              <a:spcBef>
                <a:spcPts val="499"/>
              </a:spcBef>
              <a:buClr>
                <a:srgbClr val="000000"/>
              </a:buClr>
              <a:buFont typeface="Arial"/>
              <a:buChar char="•"/>
              <a:tabLst>
                <a:tab algn="l" pos="0"/>
              </a:tabLst>
            </a:pPr>
            <a:r>
              <a:rPr b="0" lang="it-IT" sz="2400" spc="-1" strike="noStrike">
                <a:solidFill>
                  <a:srgbClr val="000000"/>
                </a:solidFill>
                <a:latin typeface="Arial"/>
                <a:ea typeface="DejaVu Sans"/>
              </a:rPr>
              <a:t>findManyByItemsID (List items)</a:t>
            </a:r>
            <a:endParaRPr b="0" lang="en-US" sz="2400" spc="-1" strike="noStrike">
              <a:latin typeface="Arial"/>
            </a:endParaRPr>
          </a:p>
          <a:p>
            <a:pPr lvl="1" marL="685800" indent="-227520">
              <a:lnSpc>
                <a:spcPct val="90000"/>
              </a:lnSpc>
              <a:spcBef>
                <a:spcPts val="499"/>
              </a:spcBef>
              <a:buClr>
                <a:srgbClr val="000000"/>
              </a:buClr>
              <a:buFont typeface="Arial"/>
              <a:buChar char="•"/>
              <a:tabLst>
                <a:tab algn="l" pos="0"/>
              </a:tabLst>
            </a:pPr>
            <a:r>
              <a:rPr b="0" lang="it-IT" sz="2400" spc="-1" strike="noStrike">
                <a:solidFill>
                  <a:srgbClr val="000000"/>
                </a:solidFill>
                <a:latin typeface="Arial"/>
                <a:ea typeface="DejaVu Sans"/>
              </a:rPr>
              <a:t>findLowerPriceByItemId (ArrayList items) </a:t>
            </a:r>
            <a:endParaRPr b="0" lang="en-US" sz="2400" spc="-1" strike="noStrike">
              <a:latin typeface="Arial"/>
            </a:endParaRPr>
          </a:p>
          <a:p>
            <a:pPr lvl="1" marL="685800" indent="-227520">
              <a:lnSpc>
                <a:spcPct val="90000"/>
              </a:lnSpc>
              <a:spcBef>
                <a:spcPts val="499"/>
              </a:spcBef>
              <a:buClr>
                <a:srgbClr val="000000"/>
              </a:buClr>
              <a:buFont typeface="Arial"/>
              <a:buChar char="•"/>
              <a:tabLst>
                <a:tab algn="l" pos="0"/>
              </a:tabLst>
            </a:pPr>
            <a:r>
              <a:rPr b="0" lang="it-IT" sz="2400" spc="-1" strike="noStrike">
                <a:solidFill>
                  <a:srgbClr val="000000"/>
                </a:solidFill>
                <a:latin typeface="Arial"/>
                <a:ea typeface="DejaVu Sans"/>
              </a:rPr>
              <a:t>findManyForEachItemId (List itemsIDs)</a:t>
            </a:r>
            <a:endParaRPr b="0" lang="en-US" sz="2400" spc="-1" strike="noStrike">
              <a:latin typeface="Arial"/>
            </a:endParaRPr>
          </a:p>
        </p:txBody>
      </p:sp>
      <p:sp>
        <p:nvSpPr>
          <p:cNvPr id="152" name="Segnaposto numero diapositiva 3"/>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6685E134-C66B-4839-B8E4-B0D1A0EFF688}" type="slidenum">
              <a:rPr b="0" lang="it-IT" sz="1200" spc="-1" strike="noStrike">
                <a:solidFill>
                  <a:srgbClr val="8b8b8b"/>
                </a:solidFill>
                <a:latin typeface="Calibri"/>
                <a:ea typeface="DejaVu Sans"/>
              </a:rPr>
              <a:t>25</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Titolo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Componenti </a:t>
            </a:r>
            <a:r>
              <a:rPr b="0" lang="it-IT" sz="3600" spc="-1" strike="noStrike">
                <a:solidFill>
                  <a:srgbClr val="000000"/>
                </a:solidFill>
                <a:latin typeface="Arial"/>
                <a:ea typeface="DejaVu Sans"/>
              </a:rPr>
              <a:t>– Controllers (servlets) </a:t>
            </a:r>
            <a:endParaRPr b="0" lang="en-US" sz="3600" spc="-1" strike="noStrike">
              <a:latin typeface="Arial"/>
            </a:endParaRPr>
          </a:p>
        </p:txBody>
      </p:sp>
      <p:sp>
        <p:nvSpPr>
          <p:cNvPr id="154" name="Segnaposto contenuto 2"/>
          <p:cNvSpPr/>
          <p:nvPr/>
        </p:nvSpPr>
        <p:spPr>
          <a:xfrm>
            <a:off x="838080" y="1825560"/>
            <a:ext cx="10514520" cy="4350240"/>
          </a:xfrm>
          <a:prstGeom prst="rect">
            <a:avLst/>
          </a:prstGeom>
          <a:noFill/>
          <a:ln w="0">
            <a:noFill/>
          </a:ln>
        </p:spPr>
        <p:style>
          <a:lnRef idx="0"/>
          <a:fillRef idx="0"/>
          <a:effectRef idx="0"/>
          <a:fontRef idx="minor"/>
        </p:style>
        <p:txBody>
          <a:bodyPr lIns="90000" rIns="90000" tIns="45000" bIns="45000">
            <a:normAutofit/>
          </a:bodyPr>
          <a:p>
            <a:pPr marL="228600" indent="-227520">
              <a:lnSpc>
                <a:spcPct val="90000"/>
              </a:lnSpc>
              <a:spcBef>
                <a:spcPts val="1001"/>
              </a:spcBef>
              <a:buClr>
                <a:srgbClr val="000000"/>
              </a:buClr>
              <a:buFont typeface="Arial"/>
              <a:buChar char="•"/>
            </a:pPr>
            <a:r>
              <a:rPr b="0" lang="it-IT" sz="2400" spc="-1" strike="noStrike">
                <a:solidFill>
                  <a:srgbClr val="000000"/>
                </a:solidFill>
                <a:latin typeface="Arial"/>
                <a:ea typeface="DejaVu Sans"/>
              </a:rPr>
              <a:t>doLogin </a:t>
            </a:r>
            <a:endParaRPr b="0" lang="en-US" sz="2400" spc="-1" strike="noStrike">
              <a:latin typeface="Arial"/>
            </a:endParaRPr>
          </a:p>
          <a:p>
            <a:pPr marL="228600" indent="-227520">
              <a:lnSpc>
                <a:spcPct val="90000"/>
              </a:lnSpc>
              <a:spcBef>
                <a:spcPts val="1001"/>
              </a:spcBef>
              <a:buClr>
                <a:srgbClr val="000000"/>
              </a:buClr>
              <a:buFont typeface="Arial"/>
              <a:buChar char="•"/>
            </a:pPr>
            <a:r>
              <a:rPr b="0" lang="it-IT" sz="2400" spc="-1" strike="noStrike">
                <a:solidFill>
                  <a:srgbClr val="000000"/>
                </a:solidFill>
                <a:latin typeface="Arial"/>
                <a:ea typeface="DejaVu Sans"/>
              </a:rPr>
              <a:t>doLogout </a:t>
            </a:r>
            <a:endParaRPr b="0" lang="en-US" sz="2400" spc="-1" strike="noStrike">
              <a:latin typeface="Arial"/>
            </a:endParaRPr>
          </a:p>
          <a:p>
            <a:pPr marL="228600" indent="-227520">
              <a:lnSpc>
                <a:spcPct val="90000"/>
              </a:lnSpc>
              <a:spcBef>
                <a:spcPts val="1001"/>
              </a:spcBef>
              <a:buClr>
                <a:srgbClr val="000000"/>
              </a:buClr>
              <a:buFont typeface="Arial"/>
              <a:buChar char="•"/>
            </a:pPr>
            <a:r>
              <a:rPr b="0" lang="it-IT" sz="2400" spc="-1" strike="noStrike">
                <a:solidFill>
                  <a:srgbClr val="000000"/>
                </a:solidFill>
                <a:latin typeface="Arial"/>
                <a:ea typeface="DejaVu Sans"/>
              </a:rPr>
              <a:t>doRegister </a:t>
            </a:r>
            <a:endParaRPr b="0" lang="en-US" sz="2400" spc="-1" strike="noStrike">
              <a:latin typeface="Arial"/>
            </a:endParaRPr>
          </a:p>
          <a:p>
            <a:pPr marL="228600" indent="-227520">
              <a:lnSpc>
                <a:spcPct val="90000"/>
              </a:lnSpc>
              <a:spcBef>
                <a:spcPts val="1001"/>
              </a:spcBef>
              <a:buClr>
                <a:srgbClr val="000000"/>
              </a:buClr>
              <a:buFont typeface="Arial"/>
              <a:buChar char="•"/>
            </a:pPr>
            <a:r>
              <a:rPr b="0" lang="it-IT" sz="2400" spc="-1" strike="noStrike">
                <a:solidFill>
                  <a:srgbClr val="000000"/>
                </a:solidFill>
                <a:latin typeface="Arial"/>
                <a:ea typeface="DejaVu Sans"/>
              </a:rPr>
              <a:t>goHome </a:t>
            </a:r>
            <a:endParaRPr b="0" lang="en-US" sz="2400" spc="-1" strike="noStrike">
              <a:latin typeface="Arial"/>
            </a:endParaRPr>
          </a:p>
          <a:p>
            <a:pPr marL="228600" indent="-227520">
              <a:lnSpc>
                <a:spcPct val="90000"/>
              </a:lnSpc>
              <a:spcBef>
                <a:spcPts val="1001"/>
              </a:spcBef>
              <a:buClr>
                <a:srgbClr val="000000"/>
              </a:buClr>
              <a:buFont typeface="Arial"/>
              <a:buChar char="•"/>
            </a:pPr>
            <a:r>
              <a:rPr b="0" lang="it-IT" sz="2400" spc="-1" strike="noStrike">
                <a:solidFill>
                  <a:srgbClr val="000000"/>
                </a:solidFill>
                <a:latin typeface="Arial"/>
                <a:ea typeface="DejaVu Sans"/>
              </a:rPr>
              <a:t>doSearch </a:t>
            </a:r>
            <a:endParaRPr b="0" lang="en-US" sz="2400" spc="-1" strike="noStrike">
              <a:latin typeface="Arial"/>
            </a:endParaRPr>
          </a:p>
          <a:p>
            <a:pPr marL="228600" indent="-227520">
              <a:lnSpc>
                <a:spcPct val="90000"/>
              </a:lnSpc>
              <a:spcBef>
                <a:spcPts val="1001"/>
              </a:spcBef>
              <a:buClr>
                <a:srgbClr val="000000"/>
              </a:buClr>
              <a:buFont typeface="Arial"/>
              <a:buChar char="•"/>
            </a:pPr>
            <a:r>
              <a:rPr b="0" lang="it-IT" sz="2400" spc="-1" strike="noStrike">
                <a:solidFill>
                  <a:srgbClr val="000000"/>
                </a:solidFill>
                <a:latin typeface="Arial"/>
                <a:ea typeface="DejaVu Sans"/>
              </a:rPr>
              <a:t>doView </a:t>
            </a:r>
            <a:endParaRPr b="0" lang="en-US" sz="2400" spc="-1" strike="noStrike">
              <a:latin typeface="Arial"/>
            </a:endParaRPr>
          </a:p>
          <a:p>
            <a:pPr marL="228600" indent="-227520">
              <a:lnSpc>
                <a:spcPct val="90000"/>
              </a:lnSpc>
              <a:spcBef>
                <a:spcPts val="1001"/>
              </a:spcBef>
              <a:buClr>
                <a:srgbClr val="000000"/>
              </a:buClr>
              <a:buFont typeface="Arial"/>
              <a:buChar char="•"/>
            </a:pPr>
            <a:r>
              <a:rPr b="0" lang="it-IT" sz="2400" spc="-1" strike="noStrike">
                <a:solidFill>
                  <a:srgbClr val="000000"/>
                </a:solidFill>
                <a:latin typeface="Arial"/>
                <a:ea typeface="DejaVu Sans"/>
              </a:rPr>
              <a:t>doAddCart </a:t>
            </a:r>
            <a:endParaRPr b="0" lang="en-US" sz="2400" spc="-1" strike="noStrike">
              <a:latin typeface="Arial"/>
            </a:endParaRPr>
          </a:p>
          <a:p>
            <a:pPr marL="228600" indent="-227520">
              <a:lnSpc>
                <a:spcPct val="90000"/>
              </a:lnSpc>
              <a:spcBef>
                <a:spcPts val="1001"/>
              </a:spcBef>
              <a:buClr>
                <a:srgbClr val="000000"/>
              </a:buClr>
              <a:buFont typeface="Arial"/>
              <a:buChar char="•"/>
            </a:pPr>
            <a:r>
              <a:rPr b="0" lang="it-IT" sz="2400" spc="-1" strike="noStrike">
                <a:solidFill>
                  <a:srgbClr val="000000"/>
                </a:solidFill>
                <a:latin typeface="Arial"/>
                <a:ea typeface="DejaVu Sans"/>
              </a:rPr>
              <a:t>goCart </a:t>
            </a:r>
            <a:endParaRPr b="0" lang="en-US" sz="2400" spc="-1" strike="noStrike">
              <a:latin typeface="Arial"/>
            </a:endParaRPr>
          </a:p>
          <a:p>
            <a:pPr marL="228600" indent="-227520">
              <a:lnSpc>
                <a:spcPct val="90000"/>
              </a:lnSpc>
              <a:spcBef>
                <a:spcPts val="1001"/>
              </a:spcBef>
              <a:buClr>
                <a:srgbClr val="000000"/>
              </a:buClr>
              <a:buFont typeface="Arial"/>
              <a:buChar char="•"/>
            </a:pPr>
            <a:r>
              <a:rPr b="0" lang="it-IT" sz="2400" spc="-1" strike="noStrike">
                <a:solidFill>
                  <a:srgbClr val="000000"/>
                </a:solidFill>
                <a:latin typeface="Arial"/>
                <a:ea typeface="DejaVu Sans"/>
              </a:rPr>
              <a:t>doOrder </a:t>
            </a:r>
            <a:endParaRPr b="0" lang="en-US" sz="2400" spc="-1" strike="noStrike">
              <a:latin typeface="Arial"/>
            </a:endParaRPr>
          </a:p>
          <a:p>
            <a:pPr marL="228600" indent="-227520">
              <a:lnSpc>
                <a:spcPct val="90000"/>
              </a:lnSpc>
              <a:spcBef>
                <a:spcPts val="1001"/>
              </a:spcBef>
              <a:buClr>
                <a:srgbClr val="000000"/>
              </a:buClr>
              <a:buFont typeface="Arial"/>
              <a:buChar char="•"/>
            </a:pPr>
            <a:r>
              <a:rPr b="0" lang="it-IT" sz="2400" spc="-1" strike="noStrike">
                <a:solidFill>
                  <a:srgbClr val="000000"/>
                </a:solidFill>
                <a:latin typeface="Arial"/>
                <a:ea typeface="DejaVu Sans"/>
              </a:rPr>
              <a:t>goOrders</a:t>
            </a:r>
            <a:endParaRPr b="0" lang="en-US" sz="2400" spc="-1" strike="noStrike">
              <a:latin typeface="Arial"/>
            </a:endParaRPr>
          </a:p>
        </p:txBody>
      </p:sp>
      <p:sp>
        <p:nvSpPr>
          <p:cNvPr id="155" name="Segnaposto numero diapositiva 3"/>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5A97EB67-BBD9-47F4-A336-38306C137991}" type="slidenum">
              <a:rPr b="0" lang="it-IT" sz="1200" spc="-1" strike="noStrike">
                <a:solidFill>
                  <a:srgbClr val="8b8b8b"/>
                </a:solidFill>
                <a:latin typeface="Calibri"/>
                <a:ea typeface="DejaVu Sans"/>
              </a:rPr>
              <a:t>26</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Titolo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Componenti </a:t>
            </a:r>
            <a:r>
              <a:rPr b="0" lang="it-IT" sz="3600" spc="-1" strike="noStrike">
                <a:solidFill>
                  <a:srgbClr val="000000"/>
                </a:solidFill>
                <a:latin typeface="Arial"/>
                <a:ea typeface="DejaVu Sans"/>
              </a:rPr>
              <a:t>– </a:t>
            </a:r>
            <a:r>
              <a:rPr b="0" lang="en-US" sz="3600" spc="-1" strike="noStrike">
                <a:solidFill>
                  <a:srgbClr val="000000"/>
                </a:solidFill>
                <a:latin typeface="Arial"/>
                <a:ea typeface="DejaVu Sans"/>
              </a:rPr>
              <a:t>Exceptions</a:t>
            </a:r>
            <a:endParaRPr b="0" lang="en-US" sz="3600" spc="-1" strike="noStrike">
              <a:latin typeface="Arial"/>
            </a:endParaRPr>
          </a:p>
        </p:txBody>
      </p:sp>
      <p:sp>
        <p:nvSpPr>
          <p:cNvPr id="157" name="Segnaposto contenuto 2"/>
          <p:cNvSpPr/>
          <p:nvPr/>
        </p:nvSpPr>
        <p:spPr>
          <a:xfrm>
            <a:off x="838080" y="1825560"/>
            <a:ext cx="10514520" cy="4350240"/>
          </a:xfrm>
          <a:prstGeom prst="rect">
            <a:avLst/>
          </a:prstGeom>
          <a:noFill/>
          <a:ln w="0">
            <a:noFill/>
          </a:ln>
        </p:spPr>
        <p:style>
          <a:lnRef idx="0"/>
          <a:fillRef idx="0"/>
          <a:effectRef idx="0"/>
          <a:fontRef idx="minor"/>
        </p:style>
        <p:txBody>
          <a:bodyPr lIns="90000" rIns="90000" tIns="45000" bIns="45000">
            <a:normAutofit/>
          </a:bodyPr>
          <a:p>
            <a:pPr marL="228600" indent="-227520">
              <a:lnSpc>
                <a:spcPct val="90000"/>
              </a:lnSpc>
              <a:spcBef>
                <a:spcPts val="1001"/>
              </a:spcBef>
              <a:buClr>
                <a:srgbClr val="000000"/>
              </a:buClr>
              <a:buFont typeface="Arial"/>
              <a:buChar char="•"/>
            </a:pPr>
            <a:r>
              <a:rPr b="0" lang="it-IT" sz="2800" spc="-1" strike="noStrike">
                <a:solidFill>
                  <a:srgbClr val="000000"/>
                </a:solidFill>
                <a:latin typeface="Arial"/>
                <a:ea typeface="DejaVu Sans"/>
              </a:rPr>
              <a:t>DatabaseException</a:t>
            </a:r>
            <a:endParaRPr b="0" lang="en-US" sz="2800" spc="-1" strike="noStrike">
              <a:latin typeface="Arial"/>
            </a:endParaRPr>
          </a:p>
        </p:txBody>
      </p:sp>
      <p:sp>
        <p:nvSpPr>
          <p:cNvPr id="158" name="Segnaposto numero diapositiva 3"/>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C15B3594-3390-43CB-91B3-DC7FDF1F92FD}" type="slidenum">
              <a:rPr b="0" lang="it-IT" sz="1200" spc="-1" strike="noStrike">
                <a:solidFill>
                  <a:srgbClr val="8b8b8b"/>
                </a:solidFill>
                <a:latin typeface="Calibri"/>
                <a:ea typeface="DejaVu Sans"/>
              </a:rPr>
              <a:t>27</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Titolo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Componenti </a:t>
            </a:r>
            <a:r>
              <a:rPr b="0" lang="it-IT" sz="3600" spc="-1" strike="noStrike">
                <a:solidFill>
                  <a:srgbClr val="000000"/>
                </a:solidFill>
                <a:latin typeface="Arial"/>
                <a:ea typeface="DejaVu Sans"/>
              </a:rPr>
              <a:t>– </a:t>
            </a:r>
            <a:r>
              <a:rPr b="0" lang="en-US" sz="3600" spc="-1" strike="noStrike">
                <a:solidFill>
                  <a:srgbClr val="000000"/>
                </a:solidFill>
                <a:latin typeface="Arial"/>
                <a:ea typeface="DejaVu Sans"/>
              </a:rPr>
              <a:t>Filtri</a:t>
            </a:r>
            <a:endParaRPr b="0" lang="en-US" sz="3600" spc="-1" strike="noStrike">
              <a:latin typeface="Arial"/>
            </a:endParaRPr>
          </a:p>
        </p:txBody>
      </p:sp>
      <p:sp>
        <p:nvSpPr>
          <p:cNvPr id="160" name="Segnaposto contenuto 2"/>
          <p:cNvSpPr/>
          <p:nvPr/>
        </p:nvSpPr>
        <p:spPr>
          <a:xfrm>
            <a:off x="838080" y="1825560"/>
            <a:ext cx="10514520" cy="4350240"/>
          </a:xfrm>
          <a:prstGeom prst="rect">
            <a:avLst/>
          </a:prstGeom>
          <a:noFill/>
          <a:ln w="0">
            <a:noFill/>
          </a:ln>
        </p:spPr>
        <p:style>
          <a:lnRef idx="0"/>
          <a:fillRef idx="0"/>
          <a:effectRef idx="0"/>
          <a:fontRef idx="minor"/>
        </p:style>
        <p:txBody>
          <a:bodyPr lIns="90000" rIns="90000" tIns="45000" bIns="45000">
            <a:normAutofit/>
          </a:bodyPr>
          <a:p>
            <a:pPr marL="228600" indent="-227520">
              <a:lnSpc>
                <a:spcPct val="90000"/>
              </a:lnSpc>
              <a:spcBef>
                <a:spcPts val="1001"/>
              </a:spcBef>
              <a:buClr>
                <a:srgbClr val="000000"/>
              </a:buClr>
              <a:buFont typeface="Arial"/>
              <a:buChar char="•"/>
            </a:pPr>
            <a:r>
              <a:rPr b="0" lang="it-IT" sz="2800" spc="-1" strike="noStrike">
                <a:solidFill>
                  <a:srgbClr val="000000"/>
                </a:solidFill>
                <a:latin typeface="Arial"/>
                <a:ea typeface="DejaVu Sans"/>
              </a:rPr>
              <a:t>QueryFilter</a:t>
            </a:r>
            <a:endParaRPr b="0" lang="en-US" sz="2800" spc="-1" strike="noStrike">
              <a:latin typeface="Arial"/>
            </a:endParaRPr>
          </a:p>
        </p:txBody>
      </p:sp>
      <p:sp>
        <p:nvSpPr>
          <p:cNvPr id="161" name="Segnaposto numero diapositiva 3"/>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63384319-205A-4229-8984-825A4AEF6F20}" type="slidenum">
              <a:rPr b="0" lang="it-IT" sz="1200" spc="-1" strike="noStrike">
                <a:solidFill>
                  <a:srgbClr val="8b8b8b"/>
                </a:solidFill>
                <a:latin typeface="Calibri"/>
                <a:ea typeface="DejaVu Sans"/>
              </a:rPr>
              <a:t>28</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Titolo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Componenti </a:t>
            </a:r>
            <a:r>
              <a:rPr b="0" lang="it-IT" sz="3600" spc="-1" strike="noStrike">
                <a:solidFill>
                  <a:srgbClr val="000000"/>
                </a:solidFill>
                <a:latin typeface="Arial"/>
                <a:ea typeface="DejaVu Sans"/>
              </a:rPr>
              <a:t>– </a:t>
            </a:r>
            <a:r>
              <a:rPr b="0" lang="en-US" sz="3600" spc="-1" strike="noStrike">
                <a:solidFill>
                  <a:srgbClr val="000000"/>
                </a:solidFill>
                <a:latin typeface="Arial"/>
                <a:ea typeface="DejaVu Sans"/>
              </a:rPr>
              <a:t>Utils</a:t>
            </a:r>
            <a:endParaRPr b="0" lang="en-US" sz="3600" spc="-1" strike="noStrike">
              <a:latin typeface="Arial"/>
            </a:endParaRPr>
          </a:p>
        </p:txBody>
      </p:sp>
      <p:sp>
        <p:nvSpPr>
          <p:cNvPr id="163" name="Segnaposto contenuto 2"/>
          <p:cNvSpPr/>
          <p:nvPr/>
        </p:nvSpPr>
        <p:spPr>
          <a:xfrm>
            <a:off x="838080" y="1825560"/>
            <a:ext cx="10514520" cy="4350240"/>
          </a:xfrm>
          <a:prstGeom prst="rect">
            <a:avLst/>
          </a:prstGeom>
          <a:noFill/>
          <a:ln w="0">
            <a:noFill/>
          </a:ln>
        </p:spPr>
        <p:style>
          <a:lnRef idx="0"/>
          <a:fillRef idx="0"/>
          <a:effectRef idx="0"/>
          <a:fontRef idx="minor"/>
        </p:style>
        <p:txBody>
          <a:bodyPr lIns="90000" rIns="90000" tIns="45000" bIns="45000">
            <a:normAutofit/>
          </a:bodyPr>
          <a:p>
            <a:pPr marL="228600" indent="-227520">
              <a:lnSpc>
                <a:spcPct val="90000"/>
              </a:lnSpc>
              <a:spcBef>
                <a:spcPts val="1001"/>
              </a:spcBef>
              <a:buClr>
                <a:srgbClr val="000000"/>
              </a:buClr>
              <a:buFont typeface="Arial"/>
              <a:buChar char="•"/>
            </a:pPr>
            <a:r>
              <a:rPr b="0" lang="it-IT" sz="2800" spc="-1" strike="noStrike">
                <a:solidFill>
                  <a:srgbClr val="000000"/>
                </a:solidFill>
                <a:latin typeface="Arial"/>
                <a:ea typeface="DejaVu Sans"/>
              </a:rPr>
              <a:t>AuthUtils</a:t>
            </a:r>
            <a:endParaRPr b="0" lang="en-US" sz="2800" spc="-1" strike="noStrike">
              <a:latin typeface="Arial"/>
            </a:endParaRPr>
          </a:p>
          <a:p>
            <a:pPr marL="228600" indent="-227520">
              <a:lnSpc>
                <a:spcPct val="90000"/>
              </a:lnSpc>
              <a:spcBef>
                <a:spcPts val="1001"/>
              </a:spcBef>
              <a:buClr>
                <a:srgbClr val="000000"/>
              </a:buClr>
              <a:buFont typeface="Arial"/>
              <a:buChar char="•"/>
            </a:pPr>
            <a:r>
              <a:rPr b="0" lang="it-IT" sz="2800" spc="-1" strike="noStrike">
                <a:solidFill>
                  <a:srgbClr val="000000"/>
                </a:solidFill>
                <a:latin typeface="Arial"/>
                <a:ea typeface="DejaVu Sans"/>
              </a:rPr>
              <a:t>DBConnectionProvider</a:t>
            </a:r>
            <a:endParaRPr b="0" lang="en-US" sz="2800" spc="-1" strike="noStrike">
              <a:latin typeface="Arial"/>
            </a:endParaRPr>
          </a:p>
          <a:p>
            <a:pPr marL="228600" indent="-227520">
              <a:lnSpc>
                <a:spcPct val="90000"/>
              </a:lnSpc>
              <a:spcBef>
                <a:spcPts val="1001"/>
              </a:spcBef>
              <a:buClr>
                <a:srgbClr val="000000"/>
              </a:buClr>
              <a:buFont typeface="Arial"/>
              <a:buChar char="•"/>
            </a:pPr>
            <a:r>
              <a:rPr b="0" lang="it-IT" sz="2800" spc="-1" strike="noStrike">
                <a:solidFill>
                  <a:srgbClr val="000000"/>
                </a:solidFill>
                <a:latin typeface="Arial"/>
                <a:ea typeface="DejaVu Sans"/>
              </a:rPr>
              <a:t>TemplateEngineProvider</a:t>
            </a:r>
            <a:endParaRPr b="0" lang="en-US" sz="2800" spc="-1" strike="noStrike">
              <a:latin typeface="Arial"/>
            </a:endParaRPr>
          </a:p>
          <a:p>
            <a:pPr marL="228600" indent="-227520">
              <a:lnSpc>
                <a:spcPct val="90000"/>
              </a:lnSpc>
              <a:spcBef>
                <a:spcPts val="1001"/>
              </a:spcBef>
              <a:buClr>
                <a:srgbClr val="000000"/>
              </a:buClr>
              <a:buFont typeface="Arial"/>
              <a:buChar char="•"/>
            </a:pPr>
            <a:r>
              <a:rPr b="0" lang="it-IT" sz="2800" spc="-1" strike="noStrike">
                <a:solidFill>
                  <a:srgbClr val="000000"/>
                </a:solidFill>
                <a:latin typeface="Arial"/>
                <a:ea typeface="DejaVu Sans"/>
              </a:rPr>
              <a:t>OrderUtils</a:t>
            </a:r>
            <a:endParaRPr b="0" lang="en-US" sz="2800" spc="-1" strike="noStrike">
              <a:latin typeface="Arial"/>
            </a:endParaRPr>
          </a:p>
        </p:txBody>
      </p:sp>
      <p:sp>
        <p:nvSpPr>
          <p:cNvPr id="164" name="Segnaposto numero diapositiva 3"/>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B553CCA1-F9E7-47B1-A299-977E428C3E1F}" type="slidenum">
              <a:rPr b="0" lang="it-IT" sz="1200" spc="-1" strike="noStrike">
                <a:solidFill>
                  <a:srgbClr val="8b8b8b"/>
                </a:solidFill>
                <a:latin typeface="Calibri"/>
                <a:ea typeface="DejaVu Sans"/>
              </a:rPr>
              <a:t>29</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Titolo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Specifiche del progetto </a:t>
            </a:r>
            <a:r>
              <a:rPr b="0" lang="it-IT" sz="3600" spc="-1" strike="noStrike">
                <a:solidFill>
                  <a:srgbClr val="000000"/>
                </a:solidFill>
                <a:latin typeface="Arial"/>
                <a:ea typeface="DejaVu Sans"/>
              </a:rPr>
              <a:t>-</a:t>
            </a:r>
            <a:r>
              <a:rPr b="1" lang="it-IT" sz="4000" spc="-1" strike="noStrike">
                <a:solidFill>
                  <a:srgbClr val="000000"/>
                </a:solidFill>
                <a:latin typeface="Arial"/>
                <a:ea typeface="DejaVu Sans"/>
              </a:rPr>
              <a:t> </a:t>
            </a:r>
            <a:r>
              <a:rPr b="0" lang="it-IT" sz="3600" spc="-1" strike="noStrike">
                <a:solidFill>
                  <a:srgbClr val="000000"/>
                </a:solidFill>
                <a:latin typeface="Arial"/>
                <a:ea typeface="DejaVu Sans"/>
              </a:rPr>
              <a:t>Versione HTML pura</a:t>
            </a:r>
            <a:endParaRPr b="0" lang="en-US" sz="3600" spc="-1" strike="noStrike">
              <a:latin typeface="Arial"/>
            </a:endParaRPr>
          </a:p>
        </p:txBody>
      </p:sp>
      <p:sp>
        <p:nvSpPr>
          <p:cNvPr id="85" name="Segnaposto contenuto 2"/>
          <p:cNvSpPr/>
          <p:nvPr/>
        </p:nvSpPr>
        <p:spPr>
          <a:xfrm>
            <a:off x="838080" y="1825560"/>
            <a:ext cx="10514520" cy="4666320"/>
          </a:xfrm>
          <a:prstGeom prst="rect">
            <a:avLst/>
          </a:prstGeom>
          <a:noFill/>
          <a:ln w="0">
            <a:noFill/>
          </a:ln>
        </p:spPr>
        <p:style>
          <a:lnRef idx="0"/>
          <a:fillRef idx="0"/>
          <a:effectRef idx="0"/>
          <a:fontRef idx="minor"/>
        </p:style>
        <p:txBody>
          <a:bodyPr lIns="90000" rIns="90000" tIns="45000" bIns="45000">
            <a:normAutofit/>
          </a:bodyPr>
          <a:p>
            <a:pPr algn="just">
              <a:lnSpc>
                <a:spcPct val="90000"/>
              </a:lnSpc>
              <a:spcAft>
                <a:spcPts val="1001"/>
              </a:spcAft>
              <a:tabLst>
                <a:tab algn="l" pos="0"/>
              </a:tabLst>
            </a:pPr>
            <a:r>
              <a:rPr b="0" lang="it-IT" sz="2000" spc="-1" strike="noStrike">
                <a:solidFill>
                  <a:srgbClr val="000000"/>
                </a:solidFill>
                <a:latin typeface="Arial"/>
                <a:ea typeface="DejaVu Sans"/>
              </a:rPr>
              <a:t>Un’applicazione di commercio elettronico consente all’utente di visualizzare un catalogo di prodotti venduti da diversi fornitori, inserire prodotti in un carrello della spesa e creare un ordine di acquisto a partire dal contenuto del carrello. </a:t>
            </a:r>
            <a:endParaRPr b="0" lang="en-US" sz="2000" spc="-1" strike="noStrike">
              <a:latin typeface="Arial"/>
            </a:endParaRPr>
          </a:p>
          <a:p>
            <a:pPr algn="just">
              <a:lnSpc>
                <a:spcPct val="90000"/>
              </a:lnSpc>
              <a:spcAft>
                <a:spcPts val="1001"/>
              </a:spcAft>
              <a:tabLst>
                <a:tab algn="l" pos="0"/>
              </a:tabLst>
            </a:pPr>
            <a:r>
              <a:rPr b="0" lang="it-IT" sz="2000" spc="-1" strike="noStrike">
                <a:solidFill>
                  <a:srgbClr val="000000"/>
                </a:solidFill>
                <a:latin typeface="Arial"/>
                <a:ea typeface="DejaVu Sans"/>
              </a:rPr>
              <a:t>Un articolo ha un codice (campo chiave), un nome, una descrizione, una categoria merceologica e una foto. Lo stesso articolo (cioè codice articolo) può essere venduto da più fornitori a prezzi differenti. Un fornitore ha un codice, un nome, una valutazione da 1 a 5 stelle e una politica di spedizione. Un utente ha un nome, un cognome, un’e-mail, una password e un indirizzo di spedizione. </a:t>
            </a:r>
            <a:endParaRPr b="0" lang="en-US" sz="2000" spc="-1" strike="noStrike">
              <a:latin typeface="Arial"/>
            </a:endParaRPr>
          </a:p>
          <a:p>
            <a:pPr algn="just">
              <a:lnSpc>
                <a:spcPct val="90000"/>
              </a:lnSpc>
              <a:spcAft>
                <a:spcPts val="1001"/>
              </a:spcAft>
              <a:tabLst>
                <a:tab algn="l" pos="0"/>
              </a:tabLst>
            </a:pPr>
            <a:r>
              <a:rPr b="0" lang="it-IT" sz="2000" spc="-1" strike="noStrike">
                <a:solidFill>
                  <a:srgbClr val="000000"/>
                </a:solidFill>
                <a:latin typeface="Arial"/>
                <a:ea typeface="DejaVu Sans"/>
              </a:rPr>
              <a:t>La politica di spedizione precisa il prezzo della spedizione in base al numero di articoli ordinati. Ogni fornitore è libero di definire fasce di spesa. Una fascia di spesa ha un numero minimo, un numero massimo e un prezzo. Ad esempio: da 1 a 3 articoli 15€, da 4 a 10 articoli 20€, oltre a 10 articoli,  ecc. Oltre alla fascia di spesa, il fornitore può anche indicare un importo in euro oltre al quale la spedizione è gratuita. Se il totale supera la soglia per la gratuità della spedizione, la spedizione è gratuita indipendentemente dal numero di articoli. </a:t>
            </a:r>
            <a:endParaRPr b="0" lang="en-US" sz="2000" spc="-1" strike="noStrike">
              <a:latin typeface="Arial"/>
            </a:endParaRPr>
          </a:p>
        </p:txBody>
      </p:sp>
      <p:sp>
        <p:nvSpPr>
          <p:cNvPr id="86" name="Segnaposto numero diapositiva 3"/>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7772889B-1592-4AA6-8E23-F6141DCCDCFF}" type="slidenum">
              <a:rPr b="0" lang="it-IT" sz="1200" spc="-1" strike="noStrike">
                <a:solidFill>
                  <a:srgbClr val="8b8b8b"/>
                </a:solidFill>
                <a:latin typeface="Calibri"/>
                <a:ea typeface="DejaVu Sans"/>
              </a:rPr>
              <a:t>3</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Titolo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Componenti </a:t>
            </a:r>
            <a:r>
              <a:rPr b="0" lang="it-IT" sz="3600" spc="-1" strike="noStrike">
                <a:solidFill>
                  <a:srgbClr val="000000"/>
                </a:solidFill>
                <a:latin typeface="Arial"/>
                <a:ea typeface="DejaVu Sans"/>
              </a:rPr>
              <a:t>– </a:t>
            </a:r>
            <a:r>
              <a:rPr b="0" lang="en-US" sz="3600" spc="-1" strike="noStrike">
                <a:solidFill>
                  <a:srgbClr val="000000"/>
                </a:solidFill>
                <a:latin typeface="Arial"/>
                <a:ea typeface="DejaVu Sans"/>
              </a:rPr>
              <a:t>Views (Templates) </a:t>
            </a:r>
            <a:endParaRPr b="0" lang="en-US" sz="3600" spc="-1" strike="noStrike">
              <a:latin typeface="Arial"/>
            </a:endParaRPr>
          </a:p>
        </p:txBody>
      </p:sp>
      <p:sp>
        <p:nvSpPr>
          <p:cNvPr id="166" name="Segnaposto contenuto 2"/>
          <p:cNvSpPr/>
          <p:nvPr/>
        </p:nvSpPr>
        <p:spPr>
          <a:xfrm>
            <a:off x="838080" y="1825560"/>
            <a:ext cx="10514520" cy="4350240"/>
          </a:xfrm>
          <a:prstGeom prst="rect">
            <a:avLst/>
          </a:prstGeom>
          <a:noFill/>
          <a:ln w="0">
            <a:noFill/>
          </a:ln>
        </p:spPr>
        <p:style>
          <a:lnRef idx="0"/>
          <a:fillRef idx="0"/>
          <a:effectRef idx="0"/>
          <a:fontRef idx="minor"/>
        </p:style>
        <p:txBody>
          <a:bodyPr lIns="90000" rIns="90000" tIns="45000" bIns="45000">
            <a:normAutofit/>
          </a:bodyPr>
          <a:p>
            <a:pPr marL="228600" indent="-227520">
              <a:lnSpc>
                <a:spcPct val="90000"/>
              </a:lnSpc>
              <a:spcBef>
                <a:spcPts val="1001"/>
              </a:spcBef>
              <a:buClr>
                <a:srgbClr val="000000"/>
              </a:buClr>
              <a:buFont typeface="Arial"/>
              <a:buChar char="•"/>
            </a:pPr>
            <a:r>
              <a:rPr b="0" lang="en-US" sz="2800" spc="-1" strike="noStrike">
                <a:solidFill>
                  <a:srgbClr val="000000"/>
                </a:solidFill>
                <a:latin typeface="Arial"/>
                <a:ea typeface="DejaVu Sans"/>
              </a:rPr>
              <a:t>login </a:t>
            </a:r>
            <a:endParaRPr b="0" lang="en-US" sz="2800" spc="-1" strike="noStrike">
              <a:latin typeface="Arial"/>
            </a:endParaRPr>
          </a:p>
          <a:p>
            <a:pPr marL="228600" indent="-227520">
              <a:lnSpc>
                <a:spcPct val="90000"/>
              </a:lnSpc>
              <a:spcBef>
                <a:spcPts val="1001"/>
              </a:spcBef>
              <a:buClr>
                <a:srgbClr val="000000"/>
              </a:buClr>
              <a:buFont typeface="Arial"/>
              <a:buChar char="•"/>
            </a:pPr>
            <a:r>
              <a:rPr b="0" lang="en-US" sz="2800" spc="-1" strike="noStrike">
                <a:solidFill>
                  <a:srgbClr val="000000"/>
                </a:solidFill>
                <a:latin typeface="Arial"/>
                <a:ea typeface="DejaVu Sans"/>
              </a:rPr>
              <a:t>register </a:t>
            </a:r>
            <a:endParaRPr b="0" lang="en-US" sz="2800" spc="-1" strike="noStrike">
              <a:latin typeface="Arial"/>
            </a:endParaRPr>
          </a:p>
          <a:p>
            <a:pPr marL="228600" indent="-227520">
              <a:lnSpc>
                <a:spcPct val="90000"/>
              </a:lnSpc>
              <a:spcBef>
                <a:spcPts val="1001"/>
              </a:spcBef>
              <a:buClr>
                <a:srgbClr val="000000"/>
              </a:buClr>
              <a:buFont typeface="Arial"/>
              <a:buChar char="•"/>
            </a:pPr>
            <a:r>
              <a:rPr b="0" lang="en-US" sz="2800" spc="-1" strike="noStrike">
                <a:solidFill>
                  <a:srgbClr val="000000"/>
                </a:solidFill>
                <a:latin typeface="Arial"/>
                <a:ea typeface="DejaVu Sans"/>
              </a:rPr>
              <a:t>home </a:t>
            </a:r>
            <a:endParaRPr b="0" lang="en-US" sz="2800" spc="-1" strike="noStrike">
              <a:latin typeface="Arial"/>
            </a:endParaRPr>
          </a:p>
          <a:p>
            <a:pPr marL="228600" indent="-227520">
              <a:lnSpc>
                <a:spcPct val="90000"/>
              </a:lnSpc>
              <a:spcBef>
                <a:spcPts val="1001"/>
              </a:spcBef>
              <a:buClr>
                <a:srgbClr val="000000"/>
              </a:buClr>
              <a:buFont typeface="Arial"/>
              <a:buChar char="•"/>
            </a:pPr>
            <a:r>
              <a:rPr b="0" lang="en-US" sz="2800" spc="-1" strike="noStrike">
                <a:solidFill>
                  <a:srgbClr val="000000"/>
                </a:solidFill>
                <a:latin typeface="Arial"/>
                <a:ea typeface="DejaVu Sans"/>
              </a:rPr>
              <a:t>search </a:t>
            </a:r>
            <a:endParaRPr b="0" lang="en-US" sz="2800" spc="-1" strike="noStrike">
              <a:latin typeface="Arial"/>
            </a:endParaRPr>
          </a:p>
          <a:p>
            <a:pPr marL="228600" indent="-227520">
              <a:lnSpc>
                <a:spcPct val="90000"/>
              </a:lnSpc>
              <a:spcBef>
                <a:spcPts val="1001"/>
              </a:spcBef>
              <a:buClr>
                <a:srgbClr val="000000"/>
              </a:buClr>
              <a:buFont typeface="Arial"/>
              <a:buChar char="•"/>
            </a:pPr>
            <a:r>
              <a:rPr b="0" lang="en-US" sz="2800" spc="-1" strike="noStrike">
                <a:solidFill>
                  <a:srgbClr val="000000"/>
                </a:solidFill>
                <a:latin typeface="Arial"/>
                <a:ea typeface="DejaVu Sans"/>
              </a:rPr>
              <a:t>cart </a:t>
            </a:r>
            <a:endParaRPr b="0" lang="en-US" sz="2800" spc="-1" strike="noStrike">
              <a:latin typeface="Arial"/>
            </a:endParaRPr>
          </a:p>
          <a:p>
            <a:pPr marL="228600" indent="-227520">
              <a:lnSpc>
                <a:spcPct val="90000"/>
              </a:lnSpc>
              <a:spcBef>
                <a:spcPts val="1001"/>
              </a:spcBef>
              <a:buClr>
                <a:srgbClr val="000000"/>
              </a:buClr>
              <a:buFont typeface="Arial"/>
              <a:buChar char="•"/>
            </a:pPr>
            <a:r>
              <a:rPr b="0" lang="en-US" sz="2800" spc="-1" strike="noStrike">
                <a:solidFill>
                  <a:srgbClr val="000000"/>
                </a:solidFill>
                <a:latin typeface="Arial"/>
                <a:ea typeface="DejaVu Sans"/>
              </a:rPr>
              <a:t>orders</a:t>
            </a:r>
            <a:endParaRPr b="0" lang="en-US" sz="2800" spc="-1" strike="noStrike">
              <a:latin typeface="Arial"/>
            </a:endParaRPr>
          </a:p>
        </p:txBody>
      </p:sp>
      <p:sp>
        <p:nvSpPr>
          <p:cNvPr id="167" name="Segnaposto numero diapositiva 3"/>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0E66B753-A7D4-405C-9981-05B7CD0314B9}" type="slidenum">
              <a:rPr b="0" lang="it-IT" sz="1200" spc="-1" strike="noStrike">
                <a:solidFill>
                  <a:srgbClr val="8b8b8b"/>
                </a:solidFill>
                <a:latin typeface="Calibri"/>
                <a:ea typeface="DejaVu Sans"/>
              </a:rPr>
              <a:t>30</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Titolo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it-IT" sz="3600" spc="-1" strike="noStrike">
                <a:solidFill>
                  <a:srgbClr val="000000"/>
                </a:solidFill>
                <a:latin typeface="Arial"/>
                <a:ea typeface="DejaVu Sans"/>
              </a:rPr>
              <a:t>Componenti</a:t>
            </a:r>
            <a:r>
              <a:rPr b="1" lang="it-IT" sz="4000" spc="-1" strike="noStrike">
                <a:solidFill>
                  <a:srgbClr val="000000"/>
                </a:solidFill>
                <a:latin typeface="Hind"/>
                <a:ea typeface="DejaVu Sans"/>
              </a:rPr>
              <a:t> </a:t>
            </a:r>
            <a:r>
              <a:rPr b="0" lang="it-IT" sz="3600" spc="-1" strike="noStrike">
                <a:solidFill>
                  <a:srgbClr val="000000"/>
                </a:solidFill>
                <a:latin typeface="Arial"/>
                <a:ea typeface="DejaVu Sans"/>
              </a:rPr>
              <a:t>–</a:t>
            </a:r>
            <a:r>
              <a:rPr b="0" lang="it-IT" sz="4000" spc="-1" strike="noStrike">
                <a:solidFill>
                  <a:srgbClr val="000000"/>
                </a:solidFill>
                <a:latin typeface="Hind"/>
                <a:ea typeface="DejaVu Sans"/>
              </a:rPr>
              <a:t> </a:t>
            </a:r>
            <a:r>
              <a:rPr b="0" lang="en-US" sz="3600" spc="-1" strike="noStrike">
                <a:solidFill>
                  <a:srgbClr val="000000"/>
                </a:solidFill>
                <a:latin typeface="Arial"/>
                <a:ea typeface="DejaVu Sans"/>
              </a:rPr>
              <a:t>Views (Templates) </a:t>
            </a:r>
            <a:endParaRPr b="0" lang="en-US" sz="3600" spc="-1" strike="noStrike">
              <a:latin typeface="Arial"/>
            </a:endParaRPr>
          </a:p>
        </p:txBody>
      </p:sp>
      <p:sp>
        <p:nvSpPr>
          <p:cNvPr id="169" name="Segnaposto contenuto 2"/>
          <p:cNvSpPr/>
          <p:nvPr/>
        </p:nvSpPr>
        <p:spPr>
          <a:xfrm>
            <a:off x="838080" y="1825560"/>
            <a:ext cx="10514520" cy="4350240"/>
          </a:xfrm>
          <a:prstGeom prst="rect">
            <a:avLst/>
          </a:prstGeom>
          <a:noFill/>
          <a:ln w="0">
            <a:noFill/>
          </a:ln>
        </p:spPr>
        <p:style>
          <a:lnRef idx="0"/>
          <a:fillRef idx="0"/>
          <a:effectRef idx="0"/>
          <a:fontRef idx="minor"/>
        </p:style>
        <p:txBody>
          <a:bodyPr lIns="90000" rIns="90000" tIns="45000" bIns="45000">
            <a:normAutofit/>
          </a:bodyPr>
          <a:p>
            <a:pPr marL="228600" indent="-227520">
              <a:lnSpc>
                <a:spcPct val="90000"/>
              </a:lnSpc>
              <a:spcBef>
                <a:spcPts val="1001"/>
              </a:spcBef>
              <a:buClr>
                <a:srgbClr val="000000"/>
              </a:buClr>
              <a:buFont typeface="Arial"/>
              <a:buChar char="•"/>
            </a:pPr>
            <a:r>
              <a:rPr b="0" lang="en-US" sz="2800" spc="-1" strike="noStrike">
                <a:solidFill>
                  <a:srgbClr val="000000"/>
                </a:solidFill>
                <a:latin typeface="Arial"/>
                <a:ea typeface="DejaVu Sans"/>
              </a:rPr>
              <a:t>partials: </a:t>
            </a:r>
            <a:endParaRPr b="0" lang="en-US" sz="2800" spc="-1" strike="noStrike">
              <a:latin typeface="Arial"/>
            </a:endParaRPr>
          </a:p>
          <a:p>
            <a:pPr lvl="1" marL="685800" indent="-227520">
              <a:lnSpc>
                <a:spcPct val="90000"/>
              </a:lnSpc>
              <a:spcBef>
                <a:spcPts val="499"/>
              </a:spcBef>
              <a:buClr>
                <a:srgbClr val="000000"/>
              </a:buClr>
              <a:buFont typeface="Arial"/>
              <a:buChar char="•"/>
            </a:pPr>
            <a:r>
              <a:rPr b="0" lang="en-US" sz="2400" spc="-1" strike="noStrike">
                <a:solidFill>
                  <a:srgbClr val="000000"/>
                </a:solidFill>
                <a:latin typeface="Arial"/>
                <a:ea typeface="DejaVu Sans"/>
              </a:rPr>
              <a:t>head </a:t>
            </a:r>
            <a:endParaRPr b="0" lang="en-US" sz="2400" spc="-1" strike="noStrike">
              <a:latin typeface="Arial"/>
            </a:endParaRPr>
          </a:p>
          <a:p>
            <a:pPr lvl="1" marL="685800" indent="-227520">
              <a:lnSpc>
                <a:spcPct val="90000"/>
              </a:lnSpc>
              <a:spcBef>
                <a:spcPts val="499"/>
              </a:spcBef>
              <a:buClr>
                <a:srgbClr val="000000"/>
              </a:buClr>
              <a:buFont typeface="Arial"/>
              <a:buChar char="•"/>
            </a:pPr>
            <a:r>
              <a:rPr b="0" lang="en-US" sz="2400" spc="-1" strike="noStrike">
                <a:solidFill>
                  <a:srgbClr val="000000"/>
                </a:solidFill>
                <a:latin typeface="Arial"/>
                <a:ea typeface="DejaVu Sans"/>
              </a:rPr>
              <a:t>header </a:t>
            </a:r>
            <a:endParaRPr b="0" lang="en-US" sz="2400" spc="-1" strike="noStrike">
              <a:latin typeface="Arial"/>
            </a:endParaRPr>
          </a:p>
          <a:p>
            <a:pPr lvl="1" marL="685800" indent="-227520">
              <a:lnSpc>
                <a:spcPct val="90000"/>
              </a:lnSpc>
              <a:spcBef>
                <a:spcPts val="499"/>
              </a:spcBef>
              <a:buClr>
                <a:srgbClr val="000000"/>
              </a:buClr>
              <a:buFont typeface="Arial"/>
              <a:buChar char="•"/>
            </a:pPr>
            <a:r>
              <a:rPr b="0" lang="en-US" sz="2400" spc="-1" strike="noStrike">
                <a:solidFill>
                  <a:srgbClr val="000000"/>
                </a:solidFill>
                <a:latin typeface="Arial"/>
                <a:ea typeface="DejaVu Sans"/>
              </a:rPr>
              <a:t>compressedItem  </a:t>
            </a:r>
            <a:endParaRPr b="0" lang="en-US" sz="2400" spc="-1" strike="noStrike">
              <a:latin typeface="Arial"/>
            </a:endParaRPr>
          </a:p>
          <a:p>
            <a:pPr lvl="1" marL="685800" indent="-227520">
              <a:lnSpc>
                <a:spcPct val="90000"/>
              </a:lnSpc>
              <a:spcBef>
                <a:spcPts val="499"/>
              </a:spcBef>
              <a:buClr>
                <a:srgbClr val="000000"/>
              </a:buClr>
              <a:buFont typeface="Arial"/>
              <a:buChar char="•"/>
            </a:pPr>
            <a:r>
              <a:rPr b="0" lang="en-US" sz="2400" spc="-1" strike="noStrike">
                <a:solidFill>
                  <a:srgbClr val="000000"/>
                </a:solidFill>
                <a:latin typeface="Arial"/>
                <a:ea typeface="DejaVu Sans"/>
              </a:rPr>
              <a:t>extendedItem </a:t>
            </a:r>
            <a:endParaRPr b="0" lang="en-US" sz="2400" spc="-1" strike="noStrike">
              <a:latin typeface="Arial"/>
            </a:endParaRPr>
          </a:p>
          <a:p>
            <a:pPr lvl="1" marL="685800" indent="-227520">
              <a:lnSpc>
                <a:spcPct val="90000"/>
              </a:lnSpc>
              <a:spcBef>
                <a:spcPts val="499"/>
              </a:spcBef>
              <a:buClr>
                <a:srgbClr val="000000"/>
              </a:buClr>
              <a:buFont typeface="Arial"/>
              <a:buChar char="•"/>
            </a:pPr>
            <a:r>
              <a:rPr b="0" lang="en-US" sz="2400" spc="-1" strike="noStrike">
                <a:solidFill>
                  <a:srgbClr val="000000"/>
                </a:solidFill>
                <a:latin typeface="Arial"/>
                <a:ea typeface="DejaVu Sans"/>
              </a:rPr>
              <a:t>rating </a:t>
            </a:r>
            <a:endParaRPr b="0" lang="en-US" sz="2400" spc="-1" strike="noStrike">
              <a:latin typeface="Arial"/>
            </a:endParaRPr>
          </a:p>
          <a:p>
            <a:pPr lvl="1" marL="685800" indent="-227520">
              <a:lnSpc>
                <a:spcPct val="90000"/>
              </a:lnSpc>
              <a:spcBef>
                <a:spcPts val="499"/>
              </a:spcBef>
              <a:buClr>
                <a:srgbClr val="000000"/>
              </a:buClr>
              <a:buFont typeface="Arial"/>
              <a:buChar char="•"/>
            </a:pPr>
            <a:r>
              <a:rPr b="0" lang="en-US" sz="2400" spc="-1" strike="noStrike">
                <a:solidFill>
                  <a:srgbClr val="000000"/>
                </a:solidFill>
                <a:latin typeface="Arial"/>
                <a:ea typeface="DejaVu Sans"/>
              </a:rPr>
              <a:t>error</a:t>
            </a:r>
            <a:endParaRPr b="0" lang="en-US" sz="2400" spc="-1" strike="noStrike">
              <a:latin typeface="Arial"/>
            </a:endParaRPr>
          </a:p>
        </p:txBody>
      </p:sp>
      <p:sp>
        <p:nvSpPr>
          <p:cNvPr id="170" name="Segnaposto numero diapositiva 3"/>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5BDF5B40-F2E5-4BC8-8A9D-5FAB5EB80D37}" type="slidenum">
              <a:rPr b="0" lang="it-IT" sz="1200" spc="-1" strike="noStrike">
                <a:solidFill>
                  <a:srgbClr val="8b8b8b"/>
                </a:solidFill>
                <a:latin typeface="Calibri"/>
                <a:ea typeface="DejaVu Sans"/>
              </a:rPr>
              <a:t>31</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Titolo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100000"/>
              </a:lnSpc>
              <a:tabLst>
                <a:tab algn="l" pos="0"/>
              </a:tabLst>
            </a:pPr>
            <a:r>
              <a:rPr b="1" lang="it-IT" sz="3600" spc="-1" strike="noStrike">
                <a:solidFill>
                  <a:srgbClr val="000000"/>
                </a:solidFill>
                <a:latin typeface="Arial"/>
                <a:ea typeface="DejaVu Sans"/>
              </a:rPr>
              <a:t>Struttura dell’applicazione (IFML)</a:t>
            </a:r>
            <a:endParaRPr b="0" lang="en-US" sz="3600" spc="-1" strike="noStrike">
              <a:latin typeface="Arial"/>
            </a:endParaRPr>
          </a:p>
        </p:txBody>
      </p:sp>
      <p:sp>
        <p:nvSpPr>
          <p:cNvPr id="172" name="Segnaposto numero diapositiva 2"/>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96CF0C79-C0BF-456A-AFF3-FDBAB1FA4DA3}" type="slidenum">
              <a:rPr b="0" lang="it-IT" sz="1200" spc="-1" strike="noStrike">
                <a:solidFill>
                  <a:srgbClr val="8b8b8b"/>
                </a:solidFill>
                <a:latin typeface="Calibri"/>
                <a:ea typeface="DejaVu Sans"/>
              </a:rPr>
              <a:t>32</a:t>
            </a:fld>
            <a:endParaRPr b="0" lang="en-US" sz="1200" spc="-1" strike="noStrike">
              <a:latin typeface="Arial"/>
            </a:endParaRPr>
          </a:p>
        </p:txBody>
      </p:sp>
      <p:pic>
        <p:nvPicPr>
          <p:cNvPr id="173" name="Immagine 2" descr=""/>
          <p:cNvPicPr/>
          <p:nvPr/>
        </p:nvPicPr>
        <p:blipFill>
          <a:blip r:embed="rId1"/>
          <a:srcRect l="0" t="0" r="994" b="17114"/>
          <a:stretch/>
        </p:blipFill>
        <p:spPr>
          <a:xfrm>
            <a:off x="439560" y="1353960"/>
            <a:ext cx="10913040" cy="5001840"/>
          </a:xfrm>
          <a:prstGeom prst="rect">
            <a:avLst/>
          </a:prstGeom>
          <a:ln w="0">
            <a:noFill/>
          </a:ln>
        </p:spPr>
      </p:pic>
      <p:sp>
        <p:nvSpPr>
          <p:cNvPr id="174" name=""/>
          <p:cNvSpPr/>
          <p:nvPr/>
        </p:nvSpPr>
        <p:spPr>
          <a:xfrm>
            <a:off x="0" y="6511680"/>
            <a:ext cx="4571640" cy="3459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0563c1"/>
                </a:solidFill>
                <a:uFillTx/>
                <a:latin typeface="Arial"/>
                <a:hlinkClick r:id="rId2"/>
              </a:rPr>
              <a:t>editor.ifmledit.org</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Titolo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Sequence Diagram -</a:t>
            </a:r>
            <a:r>
              <a:rPr b="0" lang="it-IT" sz="3600" spc="-1" strike="noStrike">
                <a:solidFill>
                  <a:srgbClr val="000000"/>
                </a:solidFill>
                <a:latin typeface="Arial"/>
                <a:ea typeface="DejaVu Sans"/>
              </a:rPr>
              <a:t> Login </a:t>
            </a:r>
            <a:endParaRPr b="0" lang="en-US" sz="3600" spc="-1" strike="noStrike">
              <a:latin typeface="Arial"/>
            </a:endParaRPr>
          </a:p>
        </p:txBody>
      </p:sp>
      <p:sp>
        <p:nvSpPr>
          <p:cNvPr id="176" name="Segnaposto numero diapositiva 3"/>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B414D7C3-7677-45B6-9B22-096B1102137D}" type="slidenum">
              <a:rPr b="0" lang="it-IT" sz="1200" spc="-1" strike="noStrike">
                <a:solidFill>
                  <a:srgbClr val="8b8b8b"/>
                </a:solidFill>
                <a:latin typeface="Calibri"/>
                <a:ea typeface="DejaVu Sans"/>
              </a:rPr>
              <a:t>33</a:t>
            </a:fld>
            <a:endParaRPr b="0" lang="en-US" sz="1200" spc="-1" strike="noStrike">
              <a:latin typeface="Arial"/>
            </a:endParaRPr>
          </a:p>
        </p:txBody>
      </p:sp>
      <p:pic>
        <p:nvPicPr>
          <p:cNvPr id="177" name="Immagine 178" descr=""/>
          <p:cNvPicPr/>
          <p:nvPr/>
        </p:nvPicPr>
        <p:blipFill>
          <a:blip r:embed="rId1"/>
          <a:stretch/>
        </p:blipFill>
        <p:spPr>
          <a:xfrm>
            <a:off x="1600200" y="1314720"/>
            <a:ext cx="8445240" cy="531396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Titolo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Sequence Diagram -</a:t>
            </a:r>
            <a:r>
              <a:rPr b="0" lang="it-IT" sz="3600" spc="-1" strike="noStrike">
                <a:solidFill>
                  <a:srgbClr val="000000"/>
                </a:solidFill>
                <a:latin typeface="Arial"/>
                <a:ea typeface="DejaVu Sans"/>
              </a:rPr>
              <a:t> Register</a:t>
            </a:r>
            <a:endParaRPr b="0" lang="en-US" sz="3600" spc="-1" strike="noStrike">
              <a:latin typeface="Arial"/>
            </a:endParaRPr>
          </a:p>
        </p:txBody>
      </p:sp>
      <p:pic>
        <p:nvPicPr>
          <p:cNvPr id="179" name="Segnaposto contenuto 4" descr=""/>
          <p:cNvPicPr/>
          <p:nvPr/>
        </p:nvPicPr>
        <p:blipFill>
          <a:blip r:embed="rId1"/>
          <a:srcRect l="0" t="7063" r="0" b="0"/>
          <a:stretch/>
        </p:blipFill>
        <p:spPr>
          <a:xfrm>
            <a:off x="1775880" y="2037240"/>
            <a:ext cx="8638920" cy="3544560"/>
          </a:xfrm>
          <a:prstGeom prst="rect">
            <a:avLst/>
          </a:prstGeom>
          <a:ln w="0">
            <a:noFill/>
          </a:ln>
        </p:spPr>
      </p:pic>
      <p:sp>
        <p:nvSpPr>
          <p:cNvPr id="180" name="Segnaposto numero diapositiva 2"/>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C401B079-A114-4DA0-9027-B372A1621BD0}" type="slidenum">
              <a:rPr b="0" lang="it-IT" sz="1200" spc="-1" strike="noStrike">
                <a:solidFill>
                  <a:srgbClr val="8b8b8b"/>
                </a:solidFill>
                <a:latin typeface="Calibri"/>
                <a:ea typeface="DejaVu Sans"/>
              </a:rPr>
              <a:t>34</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Titolo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Sequence Diagram - </a:t>
            </a:r>
            <a:r>
              <a:rPr b="0" lang="it-IT" sz="3600" spc="-1" strike="noStrike">
                <a:solidFill>
                  <a:srgbClr val="000000"/>
                </a:solidFill>
                <a:latin typeface="Arial"/>
                <a:ea typeface="DejaVu Sans"/>
              </a:rPr>
              <a:t>Do search </a:t>
            </a:r>
            <a:endParaRPr b="0" lang="en-US" sz="3600" spc="-1" strike="noStrike">
              <a:latin typeface="Arial"/>
            </a:endParaRPr>
          </a:p>
        </p:txBody>
      </p:sp>
      <p:pic>
        <p:nvPicPr>
          <p:cNvPr id="182" name="Segnaposto contenuto 4" descr=""/>
          <p:cNvPicPr/>
          <p:nvPr/>
        </p:nvPicPr>
        <p:blipFill>
          <a:blip r:embed="rId1"/>
          <a:srcRect l="0" t="3005" r="0" b="39556"/>
          <a:stretch/>
        </p:blipFill>
        <p:spPr>
          <a:xfrm>
            <a:off x="1775880" y="1451160"/>
            <a:ext cx="8638920" cy="4894920"/>
          </a:xfrm>
          <a:prstGeom prst="rect">
            <a:avLst/>
          </a:prstGeom>
          <a:ln w="0">
            <a:noFill/>
          </a:ln>
        </p:spPr>
      </p:pic>
      <p:sp>
        <p:nvSpPr>
          <p:cNvPr id="183" name="Segnaposto numero diapositiva 2"/>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8EAF8F13-EB5A-4323-AAFF-D5C4504B0816}" type="slidenum">
              <a:rPr b="0" lang="it-IT" sz="1200" spc="-1" strike="noStrike">
                <a:solidFill>
                  <a:srgbClr val="8b8b8b"/>
                </a:solidFill>
                <a:latin typeface="Calibri"/>
                <a:ea typeface="DejaVu Sans"/>
              </a:rPr>
              <a:t>35</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Titolo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Sequence Diagram - </a:t>
            </a:r>
            <a:r>
              <a:rPr b="0" lang="it-IT" sz="3600" spc="-1" strike="noStrike">
                <a:solidFill>
                  <a:srgbClr val="000000"/>
                </a:solidFill>
                <a:latin typeface="Arial"/>
                <a:ea typeface="DejaVu Sans"/>
              </a:rPr>
              <a:t>Do search </a:t>
            </a:r>
            <a:endParaRPr b="0" lang="en-US" sz="3600" spc="-1" strike="noStrike">
              <a:latin typeface="Arial"/>
            </a:endParaRPr>
          </a:p>
        </p:txBody>
      </p:sp>
      <p:pic>
        <p:nvPicPr>
          <p:cNvPr id="185" name="Segnaposto contenuto 6" descr=""/>
          <p:cNvPicPr/>
          <p:nvPr/>
        </p:nvPicPr>
        <p:blipFill>
          <a:blip r:embed="rId1"/>
          <a:srcRect l="0" t="59913" r="0" b="0"/>
          <a:stretch/>
        </p:blipFill>
        <p:spPr>
          <a:xfrm>
            <a:off x="1775880" y="2232720"/>
            <a:ext cx="8638920" cy="3414600"/>
          </a:xfrm>
          <a:prstGeom prst="rect">
            <a:avLst/>
          </a:prstGeom>
          <a:ln w="0">
            <a:noFill/>
          </a:ln>
        </p:spPr>
      </p:pic>
      <p:sp>
        <p:nvSpPr>
          <p:cNvPr id="186" name="Segnaposto numero diapositiva 2"/>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93AD43DE-2352-4752-B846-60FB48943085}" type="slidenum">
              <a:rPr b="0" lang="it-IT" sz="1200" spc="-1" strike="noStrike">
                <a:solidFill>
                  <a:srgbClr val="8b8b8b"/>
                </a:solidFill>
                <a:latin typeface="Calibri"/>
                <a:ea typeface="DejaVu Sans"/>
              </a:rPr>
              <a:t>36</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Titolo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Sequence Diagram </a:t>
            </a:r>
            <a:r>
              <a:rPr b="0" lang="it-IT" sz="3600" spc="-1" strike="noStrike">
                <a:solidFill>
                  <a:srgbClr val="000000"/>
                </a:solidFill>
                <a:latin typeface="Arial"/>
                <a:ea typeface="DejaVu Sans"/>
              </a:rPr>
              <a:t>–</a:t>
            </a:r>
            <a:r>
              <a:rPr b="1" lang="it-IT" sz="3600" spc="-1" strike="noStrike">
                <a:solidFill>
                  <a:srgbClr val="000000"/>
                </a:solidFill>
                <a:latin typeface="Arial"/>
                <a:ea typeface="DejaVu Sans"/>
              </a:rPr>
              <a:t> </a:t>
            </a:r>
            <a:r>
              <a:rPr b="0" lang="it-IT" sz="3600" spc="-1" strike="noStrike">
                <a:solidFill>
                  <a:srgbClr val="000000"/>
                </a:solidFill>
                <a:latin typeface="Arial"/>
                <a:ea typeface="DejaVu Sans"/>
              </a:rPr>
              <a:t>View item</a:t>
            </a:r>
            <a:endParaRPr b="0" lang="en-US" sz="3600" spc="-1" strike="noStrike">
              <a:latin typeface="Arial"/>
            </a:endParaRPr>
          </a:p>
        </p:txBody>
      </p:sp>
      <p:pic>
        <p:nvPicPr>
          <p:cNvPr id="188" name="Segnaposto contenuto 5" descr=""/>
          <p:cNvPicPr/>
          <p:nvPr/>
        </p:nvPicPr>
        <p:blipFill>
          <a:blip r:embed="rId1"/>
          <a:srcRect l="0" t="6374" r="0" b="0"/>
          <a:stretch/>
        </p:blipFill>
        <p:spPr>
          <a:xfrm>
            <a:off x="2495880" y="1448280"/>
            <a:ext cx="7198920" cy="5043600"/>
          </a:xfrm>
          <a:prstGeom prst="rect">
            <a:avLst/>
          </a:prstGeom>
          <a:ln w="0">
            <a:noFill/>
          </a:ln>
        </p:spPr>
      </p:pic>
      <p:sp>
        <p:nvSpPr>
          <p:cNvPr id="189" name="Segnaposto numero diapositiva 2"/>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B97F41E8-B570-4457-BFE0-6A32A022BFD0}" type="slidenum">
              <a:rPr b="0" lang="it-IT" sz="1200" spc="-1" strike="noStrike">
                <a:solidFill>
                  <a:srgbClr val="8b8b8b"/>
                </a:solidFill>
                <a:latin typeface="Calibri"/>
                <a:ea typeface="DejaVu Sans"/>
              </a:rPr>
              <a:t>37</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Titolo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Sequence Diagram - </a:t>
            </a:r>
            <a:r>
              <a:rPr b="0" lang="it-IT" sz="3600" spc="-1" strike="noStrike">
                <a:solidFill>
                  <a:srgbClr val="000000"/>
                </a:solidFill>
                <a:latin typeface="Arial"/>
                <a:ea typeface="DejaVu Sans"/>
              </a:rPr>
              <a:t>Add to cart</a:t>
            </a:r>
            <a:endParaRPr b="0" lang="en-US" sz="3600" spc="-1" strike="noStrike">
              <a:latin typeface="Arial"/>
            </a:endParaRPr>
          </a:p>
        </p:txBody>
      </p:sp>
      <p:pic>
        <p:nvPicPr>
          <p:cNvPr id="191" name="Segnaposto contenuto 4" descr=""/>
          <p:cNvPicPr/>
          <p:nvPr/>
        </p:nvPicPr>
        <p:blipFill>
          <a:blip r:embed="rId1"/>
          <a:srcRect l="0" t="2769" r="0" b="47791"/>
          <a:stretch/>
        </p:blipFill>
        <p:spPr>
          <a:xfrm>
            <a:off x="1775520" y="1528560"/>
            <a:ext cx="8640000" cy="4746240"/>
          </a:xfrm>
          <a:prstGeom prst="rect">
            <a:avLst/>
          </a:prstGeom>
          <a:ln w="0">
            <a:noFill/>
          </a:ln>
        </p:spPr>
      </p:pic>
      <p:sp>
        <p:nvSpPr>
          <p:cNvPr id="192" name="Segnaposto numero diapositiva 2"/>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FE879C86-14CE-471D-8388-A6034E85859C}" type="slidenum">
              <a:rPr b="0" lang="it-IT" sz="1200" spc="-1" strike="noStrike">
                <a:solidFill>
                  <a:srgbClr val="8b8b8b"/>
                </a:solidFill>
                <a:latin typeface="Calibri"/>
                <a:ea typeface="DejaVu Sans"/>
              </a:rPr>
              <a:t>38</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Titolo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Sequence Diagram - </a:t>
            </a:r>
            <a:r>
              <a:rPr b="0" lang="it-IT" sz="3600" spc="-1" strike="noStrike">
                <a:solidFill>
                  <a:srgbClr val="000000"/>
                </a:solidFill>
                <a:latin typeface="Arial"/>
                <a:ea typeface="DejaVu Sans"/>
              </a:rPr>
              <a:t>Add to cart</a:t>
            </a:r>
            <a:endParaRPr b="0" lang="en-US" sz="3600" spc="-1" strike="noStrike">
              <a:latin typeface="Arial"/>
            </a:endParaRPr>
          </a:p>
        </p:txBody>
      </p:sp>
      <p:pic>
        <p:nvPicPr>
          <p:cNvPr id="194" name="Segnaposto contenuto 6" descr=""/>
          <p:cNvPicPr/>
          <p:nvPr/>
        </p:nvPicPr>
        <p:blipFill>
          <a:blip r:embed="rId1"/>
          <a:srcRect l="0" t="51410" r="0" b="0"/>
          <a:stretch/>
        </p:blipFill>
        <p:spPr>
          <a:xfrm>
            <a:off x="1857960" y="1828080"/>
            <a:ext cx="8638920" cy="4663800"/>
          </a:xfrm>
          <a:prstGeom prst="rect">
            <a:avLst/>
          </a:prstGeom>
          <a:ln w="0">
            <a:noFill/>
          </a:ln>
        </p:spPr>
      </p:pic>
      <p:sp>
        <p:nvSpPr>
          <p:cNvPr id="195" name="Segnaposto numero diapositiva 2"/>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1E43D74D-C34C-471D-874F-32AF227D5334}" type="slidenum">
              <a:rPr b="0" lang="it-IT" sz="1200" spc="-1" strike="noStrike">
                <a:solidFill>
                  <a:srgbClr val="8b8b8b"/>
                </a:solidFill>
                <a:latin typeface="Calibri"/>
                <a:ea typeface="DejaVu Sans"/>
              </a:rPr>
              <a:t>39</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Titolo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Specifiche del progetto - </a:t>
            </a:r>
            <a:r>
              <a:rPr b="0" lang="it-IT" sz="3600" spc="-1" strike="noStrike">
                <a:solidFill>
                  <a:srgbClr val="000000"/>
                </a:solidFill>
                <a:latin typeface="Arial"/>
                <a:ea typeface="DejaVu Sans"/>
              </a:rPr>
              <a:t>Versione HTML pura</a:t>
            </a:r>
            <a:endParaRPr b="0" lang="en-US" sz="3600" spc="-1" strike="noStrike">
              <a:latin typeface="Arial"/>
            </a:endParaRPr>
          </a:p>
        </p:txBody>
      </p:sp>
      <p:sp>
        <p:nvSpPr>
          <p:cNvPr id="88" name="Segnaposto contenuto 2"/>
          <p:cNvSpPr/>
          <p:nvPr/>
        </p:nvSpPr>
        <p:spPr>
          <a:xfrm>
            <a:off x="838080" y="1825560"/>
            <a:ext cx="10514520" cy="4666320"/>
          </a:xfrm>
          <a:prstGeom prst="rect">
            <a:avLst/>
          </a:prstGeom>
          <a:noFill/>
          <a:ln w="0">
            <a:noFill/>
          </a:ln>
        </p:spPr>
        <p:style>
          <a:lnRef idx="0"/>
          <a:fillRef idx="0"/>
          <a:effectRef idx="0"/>
          <a:fontRef idx="minor"/>
        </p:style>
        <p:txBody>
          <a:bodyPr lIns="90000" rIns="90000" tIns="45000" bIns="45000">
            <a:normAutofit fontScale="94000"/>
          </a:bodyPr>
          <a:p>
            <a:pPr algn="just">
              <a:lnSpc>
                <a:spcPct val="90000"/>
              </a:lnSpc>
              <a:spcAft>
                <a:spcPts val="1001"/>
              </a:spcAft>
              <a:tabLst>
                <a:tab algn="l" pos="0"/>
              </a:tabLst>
            </a:pPr>
            <a:r>
              <a:rPr b="0" lang="it-IT" sz="2000" spc="-1" strike="noStrike">
                <a:solidFill>
                  <a:srgbClr val="000000"/>
                </a:solidFill>
                <a:latin typeface="Arial"/>
                <a:ea typeface="DejaVu Sans"/>
              </a:rPr>
              <a:t>Dopo il login, l’utente accede a una pagina HOME che mostra (come tutte le altre pagine) un menù con i link HOME, CARRELLO, ORDINI, un campo di ricerca e una lista degli ultimi cinque prodotti visualizzati dall’utente. Se l’utente non ha visualizzato almeno cinque prodotti, la lista è completata con prodotti in offerta scelti a caso in una categoria di default. </a:t>
            </a:r>
            <a:endParaRPr b="0" lang="en-US" sz="2000" spc="-1" strike="noStrike">
              <a:latin typeface="Arial"/>
            </a:endParaRPr>
          </a:p>
          <a:p>
            <a:pPr algn="just">
              <a:lnSpc>
                <a:spcPct val="90000"/>
              </a:lnSpc>
              <a:spcAft>
                <a:spcPts val="1001"/>
              </a:spcAft>
              <a:tabLst>
                <a:tab algn="l" pos="0"/>
              </a:tabLst>
            </a:pPr>
            <a:r>
              <a:rPr b="0" lang="it-IT" sz="2000" spc="-1" strike="noStrike">
                <a:solidFill>
                  <a:srgbClr val="000000"/>
                </a:solidFill>
                <a:latin typeface="Arial"/>
                <a:ea typeface="DejaVu Sans"/>
              </a:rPr>
              <a:t>L’utente può inserire una parola chiave di ricerca nel campo di input e premere INVIO. A seguito dell’invio compare una pagina RISULTATI con prodotti che contengono la chiave di ricerca nel nome o nella descrizione. L’elenco mostra solo il codice, il nome del prodotto e il prezzo minimo di vendita ed è ordinato in modo crescente in base al prezzo minimo di vendita dell’articolo da parte dei fornitori che lo offrono. </a:t>
            </a:r>
            <a:endParaRPr b="0" lang="en-US" sz="2000" spc="-1" strike="noStrike">
              <a:latin typeface="Arial"/>
            </a:endParaRPr>
          </a:p>
          <a:p>
            <a:pPr algn="just">
              <a:lnSpc>
                <a:spcPct val="90000"/>
              </a:lnSpc>
              <a:spcAft>
                <a:spcPts val="1001"/>
              </a:spcAft>
              <a:tabLst>
                <a:tab algn="l" pos="0"/>
              </a:tabLst>
            </a:pPr>
            <a:r>
              <a:rPr b="0" lang="it-IT" sz="2000" spc="-1" strike="noStrike">
                <a:solidFill>
                  <a:srgbClr val="000000"/>
                </a:solidFill>
                <a:latin typeface="Arial"/>
                <a:ea typeface="DejaVu Sans"/>
              </a:rPr>
              <a:t>L’utente può selezionare mediante un click un elemento dell'elenco e visualizzare nella stessa pagina i dati completi e l’elenco dei fornitori che lo vendono (questa azione rende l’articolo “visualizzato”). </a:t>
            </a:r>
            <a:endParaRPr b="0" lang="en-US" sz="2000" spc="-1" strike="noStrike">
              <a:latin typeface="Arial"/>
            </a:endParaRPr>
          </a:p>
          <a:p>
            <a:pPr algn="just">
              <a:lnSpc>
                <a:spcPct val="90000"/>
              </a:lnSpc>
              <a:spcAft>
                <a:spcPts val="1001"/>
              </a:spcAft>
              <a:tabLst>
                <a:tab algn="l" pos="0"/>
              </a:tabLst>
            </a:pPr>
            <a:r>
              <a:rPr b="0" lang="it-IT" sz="2000" spc="-1" strike="noStrike">
                <a:solidFill>
                  <a:srgbClr val="000000"/>
                </a:solidFill>
                <a:latin typeface="Arial"/>
                <a:ea typeface="DejaVu Sans"/>
              </a:rPr>
              <a:t>Per ogni fornitore in tale elenco compaiono: nome, valutazione, prezzo unitario, fasce di spesa di spedizione, importo minimo della spedizione gratuita e il numero degli articoli e valore totale degli articoli di quel fornitore che l’utente ha già messo nel carrello. Accanto all’offerta di ciascun fornitore compare un campo di input intero (quantità) e un bottone METTI NEL CARRELLO. </a:t>
            </a:r>
            <a:endParaRPr b="0" lang="en-US" sz="2000" spc="-1" strike="noStrike">
              <a:latin typeface="Arial"/>
            </a:endParaRPr>
          </a:p>
        </p:txBody>
      </p:sp>
      <p:sp>
        <p:nvSpPr>
          <p:cNvPr id="89" name="Segnaposto numero diapositiva 3"/>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CAFD32CC-6013-437A-B932-84A486AE44FF}" type="slidenum">
              <a:rPr b="0" lang="it-IT" sz="1200" spc="-1" strike="noStrike">
                <a:solidFill>
                  <a:srgbClr val="8b8b8b"/>
                </a:solidFill>
                <a:latin typeface="Calibri"/>
                <a:ea typeface="DejaVu Sans"/>
              </a:rPr>
              <a:t>4</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Titolo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Sequence Diagram </a:t>
            </a:r>
            <a:r>
              <a:rPr b="0" lang="it-IT" sz="3600" spc="-1" strike="noStrike">
                <a:solidFill>
                  <a:srgbClr val="000000"/>
                </a:solidFill>
                <a:latin typeface="Arial"/>
                <a:ea typeface="DejaVu Sans"/>
              </a:rPr>
              <a:t>–</a:t>
            </a:r>
            <a:r>
              <a:rPr b="1" lang="it-IT" sz="3600" spc="-1" strike="noStrike">
                <a:solidFill>
                  <a:srgbClr val="000000"/>
                </a:solidFill>
                <a:latin typeface="Arial"/>
                <a:ea typeface="DejaVu Sans"/>
              </a:rPr>
              <a:t> </a:t>
            </a:r>
            <a:r>
              <a:rPr b="0" lang="it-IT" sz="3600" spc="-1" strike="noStrike">
                <a:solidFill>
                  <a:srgbClr val="000000"/>
                </a:solidFill>
                <a:latin typeface="Arial"/>
                <a:ea typeface="DejaVu Sans"/>
              </a:rPr>
              <a:t>View cart</a:t>
            </a:r>
            <a:endParaRPr b="0" lang="en-US" sz="3600" spc="-1" strike="noStrike">
              <a:latin typeface="Arial"/>
            </a:endParaRPr>
          </a:p>
        </p:txBody>
      </p:sp>
      <p:pic>
        <p:nvPicPr>
          <p:cNvPr id="197" name="Segnaposto contenuto 4" descr=""/>
          <p:cNvPicPr/>
          <p:nvPr/>
        </p:nvPicPr>
        <p:blipFill>
          <a:blip r:embed="rId1"/>
          <a:srcRect l="0" t="3533" r="0" b="59987"/>
          <a:stretch/>
        </p:blipFill>
        <p:spPr>
          <a:xfrm>
            <a:off x="1775880" y="2343600"/>
            <a:ext cx="8638920" cy="2170080"/>
          </a:xfrm>
          <a:prstGeom prst="rect">
            <a:avLst/>
          </a:prstGeom>
          <a:ln w="0">
            <a:noFill/>
          </a:ln>
        </p:spPr>
      </p:pic>
      <p:sp>
        <p:nvSpPr>
          <p:cNvPr id="198" name="Segnaposto numero diapositiva 2"/>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309131C4-EF3E-44A4-A7FB-5CF5BF9C633E}" type="slidenum">
              <a:rPr b="0" lang="it-IT" sz="1200" spc="-1" strike="noStrike">
                <a:solidFill>
                  <a:srgbClr val="8b8b8b"/>
                </a:solidFill>
                <a:latin typeface="Calibri"/>
                <a:ea typeface="DejaVu Sans"/>
              </a:rPr>
              <a:t>40</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Titolo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Sequence Diagram </a:t>
            </a:r>
            <a:r>
              <a:rPr b="0" lang="it-IT" sz="3600" spc="-1" strike="noStrike">
                <a:solidFill>
                  <a:srgbClr val="000000"/>
                </a:solidFill>
                <a:latin typeface="Arial"/>
                <a:ea typeface="DejaVu Sans"/>
              </a:rPr>
              <a:t>–</a:t>
            </a:r>
            <a:r>
              <a:rPr b="1" lang="it-IT" sz="3600" spc="-1" strike="noStrike">
                <a:solidFill>
                  <a:srgbClr val="000000"/>
                </a:solidFill>
                <a:latin typeface="Arial"/>
                <a:ea typeface="DejaVu Sans"/>
              </a:rPr>
              <a:t> </a:t>
            </a:r>
            <a:r>
              <a:rPr b="0" lang="it-IT" sz="3600" spc="-1" strike="noStrike">
                <a:solidFill>
                  <a:srgbClr val="000000"/>
                </a:solidFill>
                <a:latin typeface="Arial"/>
                <a:ea typeface="DejaVu Sans"/>
              </a:rPr>
              <a:t>View cart</a:t>
            </a:r>
            <a:endParaRPr b="0" lang="en-US" sz="3600" spc="-1" strike="noStrike">
              <a:latin typeface="Arial"/>
            </a:endParaRPr>
          </a:p>
        </p:txBody>
      </p:sp>
      <p:pic>
        <p:nvPicPr>
          <p:cNvPr id="200" name="Segnaposto contenuto 6" descr=""/>
          <p:cNvPicPr/>
          <p:nvPr/>
        </p:nvPicPr>
        <p:blipFill>
          <a:blip r:embed="rId1"/>
          <a:srcRect l="0" t="39707" r="0" b="0"/>
          <a:stretch/>
        </p:blipFill>
        <p:spPr>
          <a:xfrm>
            <a:off x="246960" y="1635120"/>
            <a:ext cx="11696760" cy="4856760"/>
          </a:xfrm>
          <a:prstGeom prst="rect">
            <a:avLst/>
          </a:prstGeom>
          <a:ln w="0">
            <a:noFill/>
          </a:ln>
        </p:spPr>
      </p:pic>
      <p:sp>
        <p:nvSpPr>
          <p:cNvPr id="201" name="Segnaposto numero diapositiva 2"/>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C98C4F07-4A76-4461-8CEB-74438019D5AD}" type="slidenum">
              <a:rPr b="0" lang="it-IT" sz="1200" spc="-1" strike="noStrike">
                <a:solidFill>
                  <a:srgbClr val="8b8b8b"/>
                </a:solidFill>
                <a:latin typeface="Calibri"/>
                <a:ea typeface="DejaVu Sans"/>
              </a:rPr>
              <a:t>41</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Titolo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Sequence Diagram </a:t>
            </a:r>
            <a:r>
              <a:rPr b="0" lang="it-IT" sz="3600" spc="-1" strike="noStrike">
                <a:solidFill>
                  <a:srgbClr val="000000"/>
                </a:solidFill>
                <a:latin typeface="Arial"/>
                <a:ea typeface="DejaVu Sans"/>
              </a:rPr>
              <a:t>–</a:t>
            </a:r>
            <a:r>
              <a:rPr b="1" lang="it-IT" sz="3600" spc="-1" strike="noStrike">
                <a:solidFill>
                  <a:srgbClr val="000000"/>
                </a:solidFill>
                <a:latin typeface="Arial"/>
                <a:ea typeface="DejaVu Sans"/>
              </a:rPr>
              <a:t> </a:t>
            </a:r>
            <a:r>
              <a:rPr b="0" lang="it-IT" sz="3600" spc="-1" strike="noStrike">
                <a:solidFill>
                  <a:srgbClr val="000000"/>
                </a:solidFill>
                <a:latin typeface="Arial"/>
                <a:ea typeface="DejaVu Sans"/>
              </a:rPr>
              <a:t>Do order</a:t>
            </a:r>
            <a:endParaRPr b="0" lang="en-US" sz="3600" spc="-1" strike="noStrike">
              <a:latin typeface="Arial"/>
            </a:endParaRPr>
          </a:p>
        </p:txBody>
      </p:sp>
      <p:sp>
        <p:nvSpPr>
          <p:cNvPr id="203" name="Segnaposto numero diapositiva 3"/>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C858B193-22E6-4A8D-AD1C-6831DE10973C}" type="slidenum">
              <a:rPr b="0" lang="it-IT" sz="1200" spc="-1" strike="noStrike">
                <a:solidFill>
                  <a:srgbClr val="8b8b8b"/>
                </a:solidFill>
                <a:latin typeface="Calibri"/>
                <a:ea typeface="DejaVu Sans"/>
              </a:rPr>
              <a:t>42</a:t>
            </a:fld>
            <a:endParaRPr b="0" lang="en-US" sz="1200" spc="-1" strike="noStrike">
              <a:latin typeface="Arial"/>
            </a:endParaRPr>
          </a:p>
        </p:txBody>
      </p:sp>
      <p:pic>
        <p:nvPicPr>
          <p:cNvPr id="204" name="Immagine 205" descr=""/>
          <p:cNvPicPr/>
          <p:nvPr/>
        </p:nvPicPr>
        <p:blipFill>
          <a:blip r:embed="rId1"/>
          <a:stretch/>
        </p:blipFill>
        <p:spPr>
          <a:xfrm>
            <a:off x="1600200" y="1371600"/>
            <a:ext cx="9206280" cy="5260320"/>
          </a:xfrm>
          <a:prstGeom prst="rect">
            <a:avLst/>
          </a:prstGeom>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Titolo 1_0"/>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Sequence Diagram </a:t>
            </a:r>
            <a:r>
              <a:rPr b="0" lang="it-IT" sz="3600" spc="-1" strike="noStrike">
                <a:solidFill>
                  <a:srgbClr val="000000"/>
                </a:solidFill>
                <a:latin typeface="Arial"/>
                <a:ea typeface="DejaVu Sans"/>
              </a:rPr>
              <a:t>–</a:t>
            </a:r>
            <a:r>
              <a:rPr b="1" lang="it-IT" sz="3600" spc="-1" strike="noStrike">
                <a:solidFill>
                  <a:srgbClr val="000000"/>
                </a:solidFill>
                <a:latin typeface="Arial"/>
                <a:ea typeface="DejaVu Sans"/>
              </a:rPr>
              <a:t> </a:t>
            </a:r>
            <a:r>
              <a:rPr b="0" lang="it-IT" sz="3600" spc="-1" strike="noStrike">
                <a:solidFill>
                  <a:srgbClr val="000000"/>
                </a:solidFill>
                <a:latin typeface="Arial"/>
                <a:ea typeface="DejaVu Sans"/>
              </a:rPr>
              <a:t>Do order</a:t>
            </a:r>
            <a:endParaRPr b="0" lang="en-US" sz="3600" spc="-1" strike="noStrike">
              <a:latin typeface="Arial"/>
            </a:endParaRPr>
          </a:p>
        </p:txBody>
      </p:sp>
      <p:sp>
        <p:nvSpPr>
          <p:cNvPr id="206" name="Segnaposto numero diapositiva 3_0"/>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354914A4-C648-4372-A02F-6EE36554A446}" type="slidenum">
              <a:rPr b="0" lang="it-IT" sz="1200" spc="-1" strike="noStrike">
                <a:solidFill>
                  <a:srgbClr val="8b8b8b"/>
                </a:solidFill>
                <a:latin typeface="Calibri"/>
                <a:ea typeface="DejaVu Sans"/>
              </a:rPr>
              <a:t>43</a:t>
            </a:fld>
            <a:endParaRPr b="0" lang="en-US" sz="1200" spc="-1" strike="noStrike">
              <a:latin typeface="Arial"/>
            </a:endParaRPr>
          </a:p>
        </p:txBody>
      </p:sp>
      <p:pic>
        <p:nvPicPr>
          <p:cNvPr id="207" name="Immagine 208" descr=""/>
          <p:cNvPicPr/>
          <p:nvPr/>
        </p:nvPicPr>
        <p:blipFill>
          <a:blip r:embed="rId1"/>
          <a:stretch/>
        </p:blipFill>
        <p:spPr>
          <a:xfrm>
            <a:off x="1114200" y="1451520"/>
            <a:ext cx="9629280" cy="5177160"/>
          </a:xfrm>
          <a:prstGeom prst="rect">
            <a:avLst/>
          </a:prstGeom>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Titolo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Sequence Diagram </a:t>
            </a:r>
            <a:r>
              <a:rPr b="0" lang="it-IT" sz="3600" spc="-1" strike="noStrike">
                <a:solidFill>
                  <a:srgbClr val="000000"/>
                </a:solidFill>
                <a:latin typeface="Arial"/>
                <a:ea typeface="DejaVu Sans"/>
              </a:rPr>
              <a:t>–</a:t>
            </a:r>
            <a:r>
              <a:rPr b="1" lang="it-IT" sz="3600" spc="-1" strike="noStrike">
                <a:solidFill>
                  <a:srgbClr val="000000"/>
                </a:solidFill>
                <a:latin typeface="Arial"/>
                <a:ea typeface="DejaVu Sans"/>
              </a:rPr>
              <a:t> </a:t>
            </a:r>
            <a:r>
              <a:rPr b="0" lang="it-IT" sz="3600" spc="-1" strike="noStrike">
                <a:solidFill>
                  <a:srgbClr val="000000"/>
                </a:solidFill>
                <a:latin typeface="Arial"/>
                <a:ea typeface="DejaVu Sans"/>
              </a:rPr>
              <a:t>View orders</a:t>
            </a:r>
            <a:endParaRPr b="0" lang="en-US" sz="3600" spc="-1" strike="noStrike">
              <a:latin typeface="Arial"/>
            </a:endParaRPr>
          </a:p>
        </p:txBody>
      </p:sp>
      <p:sp>
        <p:nvSpPr>
          <p:cNvPr id="209" name="Segnaposto numero diapositiva 3"/>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6518F9F7-0E47-48FC-99A4-E3F110CF0B69}" type="slidenum">
              <a:rPr b="0" lang="it-IT" sz="1200" spc="-1" strike="noStrike">
                <a:solidFill>
                  <a:srgbClr val="8b8b8b"/>
                </a:solidFill>
                <a:latin typeface="Calibri"/>
                <a:ea typeface="DejaVu Sans"/>
              </a:rPr>
              <a:t>44</a:t>
            </a:fld>
            <a:endParaRPr b="0" lang="en-US" sz="1200" spc="-1" strike="noStrike">
              <a:latin typeface="Arial"/>
            </a:endParaRPr>
          </a:p>
        </p:txBody>
      </p:sp>
      <p:pic>
        <p:nvPicPr>
          <p:cNvPr id="210" name="Immagine 211" descr=""/>
          <p:cNvPicPr/>
          <p:nvPr/>
        </p:nvPicPr>
        <p:blipFill>
          <a:blip r:embed="rId1"/>
          <a:stretch/>
        </p:blipFill>
        <p:spPr>
          <a:xfrm>
            <a:off x="838080" y="1371600"/>
            <a:ext cx="9971640" cy="5257080"/>
          </a:xfrm>
          <a:prstGeom prst="rect">
            <a:avLst/>
          </a:prstGeom>
          <a:ln w="0">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Titolo 1_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Sequence Diagram </a:t>
            </a:r>
            <a:r>
              <a:rPr b="0" lang="it-IT" sz="3600" spc="-1" strike="noStrike">
                <a:solidFill>
                  <a:srgbClr val="000000"/>
                </a:solidFill>
                <a:latin typeface="Arial"/>
                <a:ea typeface="DejaVu Sans"/>
              </a:rPr>
              <a:t>–</a:t>
            </a:r>
            <a:r>
              <a:rPr b="1" lang="it-IT" sz="3600" spc="-1" strike="noStrike">
                <a:solidFill>
                  <a:srgbClr val="000000"/>
                </a:solidFill>
                <a:latin typeface="Arial"/>
                <a:ea typeface="DejaVu Sans"/>
              </a:rPr>
              <a:t> </a:t>
            </a:r>
            <a:r>
              <a:rPr b="0" lang="it-IT" sz="3600" spc="-1" strike="noStrike">
                <a:solidFill>
                  <a:srgbClr val="000000"/>
                </a:solidFill>
                <a:latin typeface="Arial"/>
                <a:ea typeface="DejaVu Sans"/>
              </a:rPr>
              <a:t>View orders</a:t>
            </a:r>
            <a:endParaRPr b="0" lang="en-US" sz="3600" spc="-1" strike="noStrike">
              <a:latin typeface="Arial"/>
            </a:endParaRPr>
          </a:p>
        </p:txBody>
      </p:sp>
      <p:sp>
        <p:nvSpPr>
          <p:cNvPr id="212" name="Segnaposto numero diapositiva 3_1"/>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BE1F891B-84DD-4291-9F7B-CE3BC5CF91B4}" type="slidenum">
              <a:rPr b="0" lang="it-IT" sz="1200" spc="-1" strike="noStrike">
                <a:solidFill>
                  <a:srgbClr val="8b8b8b"/>
                </a:solidFill>
                <a:latin typeface="Calibri"/>
                <a:ea typeface="DejaVu Sans"/>
              </a:rPr>
              <a:t>45</a:t>
            </a:fld>
            <a:endParaRPr b="0" lang="en-US" sz="1200" spc="-1" strike="noStrike">
              <a:latin typeface="Arial"/>
            </a:endParaRPr>
          </a:p>
        </p:txBody>
      </p:sp>
      <p:pic>
        <p:nvPicPr>
          <p:cNvPr id="213" name="Immagine 214" descr=""/>
          <p:cNvPicPr/>
          <p:nvPr/>
        </p:nvPicPr>
        <p:blipFill>
          <a:blip r:embed="rId1"/>
          <a:stretch/>
        </p:blipFill>
        <p:spPr>
          <a:xfrm>
            <a:off x="0" y="1478880"/>
            <a:ext cx="10972080" cy="5079600"/>
          </a:xfrm>
          <a:prstGeom prst="rect">
            <a:avLst/>
          </a:prstGeom>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Titolo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Sequence Diagram </a:t>
            </a:r>
            <a:r>
              <a:rPr b="0" lang="it-IT" sz="3600" spc="-1" strike="noStrike">
                <a:solidFill>
                  <a:srgbClr val="000000"/>
                </a:solidFill>
                <a:latin typeface="Arial"/>
                <a:ea typeface="DejaVu Sans"/>
              </a:rPr>
              <a:t>–</a:t>
            </a:r>
            <a:r>
              <a:rPr b="1" lang="it-IT" sz="3600" spc="-1" strike="noStrike">
                <a:solidFill>
                  <a:srgbClr val="000000"/>
                </a:solidFill>
                <a:latin typeface="Arial"/>
                <a:ea typeface="DejaVu Sans"/>
              </a:rPr>
              <a:t> </a:t>
            </a:r>
            <a:r>
              <a:rPr b="0" lang="it-IT" sz="3600" spc="-1" strike="noStrike">
                <a:solidFill>
                  <a:srgbClr val="000000"/>
                </a:solidFill>
                <a:latin typeface="Arial"/>
                <a:ea typeface="DejaVu Sans"/>
              </a:rPr>
              <a:t>Do logout</a:t>
            </a:r>
            <a:endParaRPr b="0" lang="en-US" sz="3600" spc="-1" strike="noStrike">
              <a:latin typeface="Arial"/>
            </a:endParaRPr>
          </a:p>
        </p:txBody>
      </p:sp>
      <p:pic>
        <p:nvPicPr>
          <p:cNvPr id="215" name="Segnaposto contenuto 4" descr=""/>
          <p:cNvPicPr/>
          <p:nvPr/>
        </p:nvPicPr>
        <p:blipFill>
          <a:blip r:embed="rId1"/>
          <a:srcRect l="0" t="10305" r="0" b="0"/>
          <a:stretch/>
        </p:blipFill>
        <p:spPr>
          <a:xfrm>
            <a:off x="3633840" y="2232720"/>
            <a:ext cx="4923360" cy="2937960"/>
          </a:xfrm>
          <a:prstGeom prst="rect">
            <a:avLst/>
          </a:prstGeom>
          <a:ln w="0">
            <a:noFill/>
          </a:ln>
        </p:spPr>
      </p:pic>
      <p:sp>
        <p:nvSpPr>
          <p:cNvPr id="216" name="Segnaposto numero diapositiva 2"/>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4765ED7B-699A-43CF-B6AD-E7C6DE8311E9}" type="slidenum">
              <a:rPr b="0" lang="it-IT" sz="1200" spc="-1" strike="noStrike">
                <a:solidFill>
                  <a:srgbClr val="8b8b8b"/>
                </a:solidFill>
                <a:latin typeface="Calibri"/>
                <a:ea typeface="DejaVu Sans"/>
              </a:rPr>
              <a:t>46</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7" name="Immagine 4" descr="Immagine che contiene colorato, decorato, dipingendo&#10;&#10;Descrizione generata automaticamente"/>
          <p:cNvPicPr/>
          <p:nvPr/>
        </p:nvPicPr>
        <p:blipFill>
          <a:blip r:embed="rId1"/>
          <a:stretch/>
        </p:blipFill>
        <p:spPr>
          <a:xfrm flipH="1">
            <a:off x="6236280" y="0"/>
            <a:ext cx="5955840" cy="6856920"/>
          </a:xfrm>
          <a:prstGeom prst="rect">
            <a:avLst/>
          </a:prstGeom>
          <a:ln w="0">
            <a:noFill/>
          </a:ln>
        </p:spPr>
      </p:pic>
      <p:sp>
        <p:nvSpPr>
          <p:cNvPr id="218" name="Titolo 1"/>
          <p:cNvSpPr/>
          <p:nvPr/>
        </p:nvSpPr>
        <p:spPr>
          <a:xfrm>
            <a:off x="0" y="2392920"/>
            <a:ext cx="6234120" cy="1035000"/>
          </a:xfrm>
          <a:prstGeom prst="rect">
            <a:avLst/>
          </a:prstGeom>
          <a:noFill/>
          <a:ln w="0">
            <a:noFill/>
          </a:ln>
        </p:spPr>
        <p:style>
          <a:lnRef idx="0"/>
          <a:fillRef idx="0"/>
          <a:effectRef idx="0"/>
          <a:fontRef idx="minor"/>
        </p:style>
        <p:txBody>
          <a:bodyPr lIns="90000" rIns="90000" tIns="45000" bIns="45000" anchor="b">
            <a:normAutofit/>
          </a:bodyPr>
          <a:p>
            <a:pPr algn="ctr">
              <a:lnSpc>
                <a:spcPct val="90000"/>
              </a:lnSpc>
            </a:pPr>
            <a:r>
              <a:rPr b="1" lang="it-IT" sz="4400" spc="-1" strike="noStrike">
                <a:solidFill>
                  <a:srgbClr val="000000"/>
                </a:solidFill>
                <a:latin typeface="Arial"/>
                <a:ea typeface="DejaVu Sans"/>
              </a:rPr>
              <a:t>Progetto di TIW </a:t>
            </a:r>
            <a:endParaRPr b="0" lang="en-US" sz="4400" spc="-1" strike="noStrike">
              <a:latin typeface="Arial"/>
            </a:endParaRPr>
          </a:p>
        </p:txBody>
      </p:sp>
      <p:sp>
        <p:nvSpPr>
          <p:cNvPr id="219" name="Sottotitolo 2"/>
          <p:cNvSpPr/>
          <p:nvPr/>
        </p:nvSpPr>
        <p:spPr>
          <a:xfrm>
            <a:off x="0" y="3502800"/>
            <a:ext cx="6234120" cy="2483640"/>
          </a:xfrm>
          <a:prstGeom prst="rect">
            <a:avLst/>
          </a:prstGeom>
          <a:noFill/>
          <a:ln w="0">
            <a:noFill/>
          </a:ln>
        </p:spPr>
        <p:style>
          <a:lnRef idx="0"/>
          <a:fillRef idx="0"/>
          <a:effectRef idx="0"/>
          <a:fontRef idx="minor"/>
        </p:style>
        <p:txBody>
          <a:bodyPr lIns="90000" rIns="90000" tIns="45000" bIns="45000">
            <a:normAutofit fontScale="60000"/>
          </a:bodyPr>
          <a:p>
            <a:pPr algn="ctr">
              <a:lnSpc>
                <a:spcPct val="90000"/>
              </a:lnSpc>
              <a:spcBef>
                <a:spcPts val="1001"/>
              </a:spcBef>
              <a:tabLst>
                <a:tab algn="l" pos="0"/>
              </a:tabLst>
            </a:pPr>
            <a:r>
              <a:rPr b="0" lang="it-IT" sz="2800" spc="-1" strike="noStrike">
                <a:solidFill>
                  <a:srgbClr val="000000"/>
                </a:solidFill>
                <a:latin typeface="Arial"/>
                <a:ea typeface="Times New Roman"/>
              </a:rPr>
              <a:t>Carrello con più fornitori e ordine</a:t>
            </a:r>
            <a:endParaRPr b="0" lang="en-US" sz="2800" spc="-1" strike="noStrike">
              <a:latin typeface="Arial"/>
            </a:endParaRPr>
          </a:p>
          <a:p>
            <a:pPr algn="ctr">
              <a:lnSpc>
                <a:spcPct val="90000"/>
              </a:lnSpc>
              <a:spcBef>
                <a:spcPts val="1001"/>
              </a:spcBef>
              <a:tabLst>
                <a:tab algn="l" pos="0"/>
              </a:tabLst>
            </a:pPr>
            <a:endParaRPr b="0" lang="en-US" sz="2800" spc="-1" strike="noStrike">
              <a:latin typeface="Arial"/>
            </a:endParaRPr>
          </a:p>
          <a:p>
            <a:pPr algn="ctr">
              <a:lnSpc>
                <a:spcPct val="90000"/>
              </a:lnSpc>
              <a:spcBef>
                <a:spcPts val="1001"/>
              </a:spcBef>
              <a:tabLst>
                <a:tab algn="l" pos="0"/>
              </a:tabLst>
            </a:pPr>
            <a:r>
              <a:rPr b="0" lang="it-IT" sz="2100" spc="-1" strike="noStrike">
                <a:solidFill>
                  <a:srgbClr val="000000"/>
                </a:solidFill>
                <a:latin typeface="Arial"/>
                <a:ea typeface="Times New Roman"/>
              </a:rPr>
              <a:t>JAVASCRIPT</a:t>
            </a:r>
            <a:endParaRPr b="0" lang="en-US" sz="2100" spc="-1" strike="noStrike">
              <a:latin typeface="Arial"/>
            </a:endParaRPr>
          </a:p>
          <a:p>
            <a:pPr algn="ctr">
              <a:lnSpc>
                <a:spcPct val="90000"/>
              </a:lnSpc>
              <a:spcBef>
                <a:spcPts val="1001"/>
              </a:spcBef>
              <a:tabLst>
                <a:tab algn="l" pos="0"/>
              </a:tabLst>
            </a:pPr>
            <a:r>
              <a:rPr b="0" lang="it-IT" sz="2100" spc="-1" strike="noStrike">
                <a:solidFill>
                  <a:srgbClr val="000000"/>
                </a:solidFill>
                <a:latin typeface="Arial"/>
                <a:ea typeface="Times New Roman"/>
              </a:rPr>
              <a:t>2020/2021</a:t>
            </a:r>
            <a:endParaRPr b="0" lang="en-US" sz="2100" spc="-1" strike="noStrike">
              <a:latin typeface="Arial"/>
            </a:endParaRPr>
          </a:p>
          <a:p>
            <a:pPr algn="ctr">
              <a:lnSpc>
                <a:spcPct val="90000"/>
              </a:lnSpc>
              <a:spcBef>
                <a:spcPts val="1001"/>
              </a:spcBef>
              <a:tabLst>
                <a:tab algn="l" pos="0"/>
              </a:tabLst>
            </a:pPr>
            <a:endParaRPr b="0" lang="en-US" sz="2100" spc="-1" strike="noStrike">
              <a:latin typeface="Arial"/>
            </a:endParaRPr>
          </a:p>
          <a:p>
            <a:pPr algn="ctr">
              <a:lnSpc>
                <a:spcPct val="90000"/>
              </a:lnSpc>
              <a:spcBef>
                <a:spcPts val="1001"/>
              </a:spcBef>
              <a:tabLst>
                <a:tab algn="l" pos="0"/>
              </a:tabLst>
            </a:pPr>
            <a:r>
              <a:rPr b="0" lang="it-IT" sz="1600" spc="-1" strike="noStrike">
                <a:solidFill>
                  <a:srgbClr val="000000"/>
                </a:solidFill>
                <a:latin typeface="Arial"/>
                <a:ea typeface="Times New Roman"/>
              </a:rPr>
              <a:t>Gruppo 43:</a:t>
            </a:r>
            <a:endParaRPr b="0" lang="en-US" sz="1600" spc="-1" strike="noStrike">
              <a:latin typeface="Arial"/>
            </a:endParaRPr>
          </a:p>
          <a:p>
            <a:pPr algn="ctr">
              <a:lnSpc>
                <a:spcPct val="90000"/>
              </a:lnSpc>
              <a:spcBef>
                <a:spcPts val="1001"/>
              </a:spcBef>
              <a:tabLst>
                <a:tab algn="l" pos="0"/>
              </a:tabLst>
            </a:pPr>
            <a:r>
              <a:rPr b="0" i="1" lang="it-IT" sz="1600" spc="-1" strike="noStrike">
                <a:solidFill>
                  <a:srgbClr val="000000"/>
                </a:solidFill>
                <a:latin typeface="Arial"/>
                <a:ea typeface="Times New Roman"/>
              </a:rPr>
              <a:t>Martellozzo Sofia - 10623060 - 910488</a:t>
            </a:r>
            <a:endParaRPr b="0" lang="en-US" sz="1600" spc="-1" strike="noStrike">
              <a:latin typeface="Arial"/>
            </a:endParaRPr>
          </a:p>
          <a:p>
            <a:pPr algn="ctr">
              <a:lnSpc>
                <a:spcPct val="90000"/>
              </a:lnSpc>
              <a:spcBef>
                <a:spcPts val="1001"/>
              </a:spcBef>
              <a:tabLst>
                <a:tab algn="l" pos="0"/>
              </a:tabLst>
            </a:pPr>
            <a:r>
              <a:rPr b="0" i="1" lang="it-IT" sz="1600" spc="-1" strike="noStrike">
                <a:solidFill>
                  <a:srgbClr val="000000"/>
                </a:solidFill>
                <a:latin typeface="Arial"/>
                <a:ea typeface="Times New Roman"/>
              </a:rPr>
              <a:t>Mosconi Alberto - 10653349 - 910001</a:t>
            </a:r>
            <a:endParaRPr b="0" lang="en-US" sz="1600" spc="-1" strike="noStrike">
              <a:latin typeface="Arial"/>
            </a:endParaRPr>
          </a:p>
          <a:p>
            <a:pPr algn="ctr">
              <a:lnSpc>
                <a:spcPct val="90000"/>
              </a:lnSpc>
              <a:spcBef>
                <a:spcPts val="1001"/>
              </a:spcBef>
              <a:tabLst>
                <a:tab algn="l" pos="0"/>
              </a:tabLst>
            </a:pPr>
            <a:r>
              <a:rPr b="0" i="1" lang="it-IT" sz="1600" spc="-1" strike="noStrike">
                <a:solidFill>
                  <a:srgbClr val="000000"/>
                </a:solidFill>
                <a:latin typeface="Arial"/>
                <a:ea typeface="Times New Roman"/>
              </a:rPr>
              <a:t>Musumeci Margherita - 10600069 - 907435</a:t>
            </a:r>
            <a:endParaRPr b="0" lang="en-US" sz="1600" spc="-1" strike="noStrike">
              <a:latin typeface="Arial"/>
            </a:endParaRPr>
          </a:p>
        </p:txBody>
      </p:sp>
      <p:pic>
        <p:nvPicPr>
          <p:cNvPr id="220" name="Immagine 6" descr=""/>
          <p:cNvPicPr/>
          <p:nvPr/>
        </p:nvPicPr>
        <p:blipFill>
          <a:blip r:embed="rId2"/>
          <a:stretch/>
        </p:blipFill>
        <p:spPr>
          <a:xfrm>
            <a:off x="749160" y="402120"/>
            <a:ext cx="4735440" cy="2239200"/>
          </a:xfrm>
          <a:prstGeom prst="rect">
            <a:avLst/>
          </a:prstGeom>
          <a:ln w="0">
            <a:noFill/>
          </a:ln>
        </p:spPr>
      </p:pic>
      <p:sp>
        <p:nvSpPr>
          <p:cNvPr id="221" name="Segnaposto numero diapositiva 3"/>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A5381072-C94D-44F7-B8A7-54D4E96FF7E7}" type="slidenum">
              <a:rPr b="0" lang="it-IT" sz="1200" spc="-1" strike="noStrike">
                <a:solidFill>
                  <a:srgbClr val="8b8b8b"/>
                </a:solidFill>
                <a:latin typeface="Calibri"/>
                <a:ea typeface="DejaVu Sans"/>
              </a:rPr>
              <a:t>47</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Titolo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Specifiche</a:t>
            </a:r>
            <a:r>
              <a:rPr b="1" lang="it-IT" sz="3200" spc="-1" strike="noStrike">
                <a:solidFill>
                  <a:srgbClr val="000000"/>
                </a:solidFill>
                <a:latin typeface="Arial"/>
                <a:ea typeface="DejaVu Sans"/>
              </a:rPr>
              <a:t> del progetto - </a:t>
            </a:r>
            <a:r>
              <a:rPr b="0" lang="it-IT" sz="3200" spc="-1" strike="noStrike">
                <a:solidFill>
                  <a:srgbClr val="000000"/>
                </a:solidFill>
                <a:latin typeface="Arial"/>
                <a:ea typeface="DejaVu Sans"/>
              </a:rPr>
              <a:t>Versione con JavaScript</a:t>
            </a:r>
            <a:endParaRPr b="0" lang="en-US" sz="3200" spc="-1" strike="noStrike">
              <a:latin typeface="Arial"/>
            </a:endParaRPr>
          </a:p>
        </p:txBody>
      </p:sp>
      <p:sp>
        <p:nvSpPr>
          <p:cNvPr id="223" name="Segnaposto contenuto 2"/>
          <p:cNvSpPr/>
          <p:nvPr/>
        </p:nvSpPr>
        <p:spPr>
          <a:xfrm>
            <a:off x="838080" y="1825560"/>
            <a:ext cx="10514520" cy="4666320"/>
          </a:xfrm>
          <a:prstGeom prst="rect">
            <a:avLst/>
          </a:prstGeom>
          <a:noFill/>
          <a:ln w="0">
            <a:noFill/>
          </a:ln>
        </p:spPr>
        <p:style>
          <a:lnRef idx="0"/>
          <a:fillRef idx="0"/>
          <a:effectRef idx="0"/>
          <a:fontRef idx="minor"/>
        </p:style>
        <p:txBody>
          <a:bodyPr lIns="90000" rIns="90000" tIns="45000" bIns="45000">
            <a:normAutofit/>
          </a:bodyPr>
          <a:p>
            <a:pPr algn="just">
              <a:lnSpc>
                <a:spcPct val="115000"/>
              </a:lnSpc>
              <a:spcBef>
                <a:spcPts val="1001"/>
              </a:spcBef>
              <a:spcAft>
                <a:spcPts val="1001"/>
              </a:spcAft>
              <a:tabLst>
                <a:tab algn="l" pos="0"/>
              </a:tabLst>
            </a:pPr>
            <a:r>
              <a:rPr b="0" lang="it-IT" sz="1800" spc="-1" strike="noStrike">
                <a:solidFill>
                  <a:srgbClr val="000000"/>
                </a:solidFill>
                <a:latin typeface="Arial"/>
                <a:ea typeface="Times New Roman"/>
              </a:rPr>
              <a:t>Si realizzi un’applicazione client server web che modifica le specifiche precedenti come segue:</a:t>
            </a:r>
            <a:endParaRPr b="0" lang="en-US" sz="1800" spc="-1" strike="noStrike">
              <a:latin typeface="Arial"/>
            </a:endParaRPr>
          </a:p>
          <a:p>
            <a:pPr marL="343080" indent="-342000" algn="just">
              <a:lnSpc>
                <a:spcPct val="115000"/>
              </a:lnSpc>
              <a:spcBef>
                <a:spcPts val="1001"/>
              </a:spcBef>
              <a:spcAft>
                <a:spcPts val="1001"/>
              </a:spcAft>
              <a:buClr>
                <a:srgbClr val="000000"/>
              </a:buClr>
              <a:buFont typeface="Symbol"/>
              <a:buChar char=""/>
              <a:tabLst>
                <a:tab algn="l" pos="457200"/>
              </a:tabLst>
            </a:pPr>
            <a:r>
              <a:rPr b="0" lang="it-IT" sz="1800" spc="-1" strike="noStrike">
                <a:solidFill>
                  <a:srgbClr val="000000"/>
                </a:solidFill>
                <a:latin typeface="Arial"/>
                <a:ea typeface="Times New Roman"/>
              </a:rPr>
              <a:t>Dopo il login dell’utente, l’intera applicazione è realizzata con un’unica pagina.</a:t>
            </a:r>
            <a:endParaRPr b="0" lang="en-US" sz="1800" spc="-1" strike="noStrike">
              <a:latin typeface="Arial"/>
            </a:endParaRPr>
          </a:p>
          <a:p>
            <a:pPr marL="343080" indent="-342000" algn="just">
              <a:lnSpc>
                <a:spcPct val="115000"/>
              </a:lnSpc>
              <a:spcBef>
                <a:spcPts val="1001"/>
              </a:spcBef>
              <a:spcAft>
                <a:spcPts val="1001"/>
              </a:spcAft>
              <a:buClr>
                <a:srgbClr val="000000"/>
              </a:buClr>
              <a:buFont typeface="Symbol"/>
              <a:buChar char=""/>
              <a:tabLst>
                <a:tab algn="l" pos="457200"/>
              </a:tabLst>
            </a:pPr>
            <a:r>
              <a:rPr b="0" lang="it-IT" sz="1800" spc="-1" strike="noStrike">
                <a:solidFill>
                  <a:srgbClr val="000000"/>
                </a:solidFill>
                <a:latin typeface="Arial"/>
                <a:ea typeface="Times New Roman"/>
              </a:rPr>
              <a:t>Ogni interazione dell’utente è gestita senza ricaricare </a:t>
            </a:r>
            <a:r>
              <a:rPr b="0" lang="it-IT" sz="1800" spc="-1" strike="noStrike" u="sng">
                <a:solidFill>
                  <a:srgbClr val="000000"/>
                </a:solidFill>
                <a:uFillTx/>
                <a:latin typeface="Arial"/>
                <a:ea typeface="Times New Roman"/>
              </a:rPr>
              <a:t>completamente</a:t>
            </a:r>
            <a:r>
              <a:rPr b="0" lang="it-IT" sz="1800" spc="-1" strike="noStrike">
                <a:solidFill>
                  <a:srgbClr val="000000"/>
                </a:solidFill>
                <a:latin typeface="Arial"/>
                <a:ea typeface="Times New Roman"/>
              </a:rPr>
              <a:t> la pagina, ma produce l’invocazione asincrona del server e l’eventuale modifica del contenuto da aggiornare a seguito dell’evento.</a:t>
            </a:r>
            <a:endParaRPr b="0" lang="en-US" sz="1800" spc="-1" strike="noStrike">
              <a:latin typeface="Arial"/>
            </a:endParaRPr>
          </a:p>
          <a:p>
            <a:pPr marL="343080" indent="-342000" algn="just">
              <a:lnSpc>
                <a:spcPct val="115000"/>
              </a:lnSpc>
              <a:spcBef>
                <a:spcPts val="1001"/>
              </a:spcBef>
              <a:spcAft>
                <a:spcPts val="1001"/>
              </a:spcAft>
              <a:buClr>
                <a:srgbClr val="000000"/>
              </a:buClr>
              <a:buFont typeface="Symbol"/>
              <a:buChar char=""/>
              <a:tabLst>
                <a:tab algn="l" pos="457200"/>
              </a:tabLst>
            </a:pPr>
            <a:r>
              <a:rPr b="0" lang="it-IT" sz="1800" spc="-1" strike="noStrike">
                <a:solidFill>
                  <a:srgbClr val="000000"/>
                </a:solidFill>
                <a:latin typeface="Arial"/>
                <a:ea typeface="Times New Roman"/>
              </a:rPr>
              <a:t>L’applicazione memorizza il contenuto del carrello a lato client.</a:t>
            </a:r>
            <a:endParaRPr b="0" lang="en-US" sz="1800" spc="-1" strike="noStrike">
              <a:latin typeface="Arial"/>
            </a:endParaRPr>
          </a:p>
          <a:p>
            <a:pPr marL="343080" indent="-342000" algn="just">
              <a:lnSpc>
                <a:spcPct val="115000"/>
              </a:lnSpc>
              <a:spcBef>
                <a:spcPts val="1001"/>
              </a:spcBef>
              <a:spcAft>
                <a:spcPts val="1001"/>
              </a:spcAft>
              <a:buClr>
                <a:srgbClr val="000000"/>
              </a:buClr>
              <a:buFont typeface="Symbol"/>
              <a:buChar char=""/>
              <a:tabLst>
                <a:tab algn="l" pos="457200"/>
              </a:tabLst>
            </a:pPr>
            <a:r>
              <a:rPr b="0" lang="it-IT" sz="1800" spc="-1" strike="noStrike">
                <a:solidFill>
                  <a:srgbClr val="000000"/>
                </a:solidFill>
                <a:latin typeface="Arial"/>
                <a:ea typeface="Times New Roman"/>
              </a:rPr>
              <a:t>Nella pagina RISULTATI l’elenco dettagliato degli articoli già nel carrello da parte di un fornitore compare mediante una finestra sovrapposta quando si passa con il mouse sopra il numero che indica quanti articoli del medesimo fornitore sono già nel carrello.</a:t>
            </a:r>
            <a:endParaRPr b="0" lang="en-US" sz="1800" spc="-1" strike="noStrike">
              <a:latin typeface="Arial"/>
            </a:endParaRPr>
          </a:p>
        </p:txBody>
      </p:sp>
      <p:sp>
        <p:nvSpPr>
          <p:cNvPr id="224" name="Segnaposto numero diapositiva 3"/>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2A85D4F1-7D8E-4ABB-A664-EFC292CC0071}" type="slidenum">
              <a:rPr b="0" lang="it-IT" sz="1200" spc="-1" strike="noStrike">
                <a:solidFill>
                  <a:srgbClr val="8b8b8b"/>
                </a:solidFill>
                <a:latin typeface="Calibri"/>
                <a:ea typeface="DejaVu Sans"/>
              </a:rPr>
              <a:t>48</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Titolo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Strumenti</a:t>
            </a:r>
            <a:r>
              <a:rPr b="0" lang="it-IT" sz="4000" spc="-1" strike="noStrike">
                <a:solidFill>
                  <a:srgbClr val="000000"/>
                </a:solidFill>
                <a:latin typeface="Arial"/>
                <a:ea typeface="DejaVu Sans"/>
              </a:rPr>
              <a:t> </a:t>
            </a:r>
            <a:r>
              <a:rPr b="1" lang="it-IT" sz="3600" spc="-1" strike="noStrike">
                <a:solidFill>
                  <a:srgbClr val="000000"/>
                </a:solidFill>
                <a:latin typeface="Arial"/>
                <a:ea typeface="DejaVu Sans"/>
              </a:rPr>
              <a:t>utilizzati</a:t>
            </a:r>
            <a:endParaRPr b="0" lang="en-US" sz="3600" spc="-1" strike="noStrike">
              <a:latin typeface="Arial"/>
            </a:endParaRPr>
          </a:p>
        </p:txBody>
      </p:sp>
      <p:sp>
        <p:nvSpPr>
          <p:cNvPr id="226" name="Segnaposto contenuto 2"/>
          <p:cNvSpPr/>
          <p:nvPr/>
        </p:nvSpPr>
        <p:spPr>
          <a:xfrm>
            <a:off x="838080" y="1825560"/>
            <a:ext cx="10514520" cy="4350240"/>
          </a:xfrm>
          <a:prstGeom prst="rect">
            <a:avLst/>
          </a:prstGeom>
          <a:noFill/>
          <a:ln w="0">
            <a:noFill/>
          </a:ln>
        </p:spPr>
        <p:style>
          <a:lnRef idx="0"/>
          <a:fillRef idx="0"/>
          <a:effectRef idx="0"/>
          <a:fontRef idx="minor"/>
        </p:style>
        <p:txBody>
          <a:bodyPr lIns="90000" rIns="90000" tIns="45000" bIns="45000">
            <a:noAutofit/>
          </a:bodyPr>
          <a:p>
            <a:pPr marL="228600" indent="-227520">
              <a:lnSpc>
                <a:spcPct val="90000"/>
              </a:lnSpc>
              <a:spcBef>
                <a:spcPts val="1001"/>
              </a:spcBef>
              <a:buClr>
                <a:srgbClr val="000000"/>
              </a:buClr>
              <a:buFont typeface="Arial"/>
              <a:buChar char="•"/>
            </a:pPr>
            <a:r>
              <a:rPr b="0" lang="it-IT" sz="2800" spc="-1" strike="noStrike">
                <a:solidFill>
                  <a:srgbClr val="000000"/>
                </a:solidFill>
                <a:latin typeface="Arial"/>
                <a:ea typeface="DejaVu Sans"/>
              </a:rPr>
              <a:t>Java: jdk-15.03</a:t>
            </a:r>
            <a:endParaRPr b="0" lang="en-US" sz="2800" spc="-1" strike="noStrike">
              <a:latin typeface="Arial"/>
            </a:endParaRPr>
          </a:p>
          <a:p>
            <a:pPr marL="228600" indent="-227520">
              <a:lnSpc>
                <a:spcPct val="90000"/>
              </a:lnSpc>
              <a:spcBef>
                <a:spcPts val="1001"/>
              </a:spcBef>
              <a:buClr>
                <a:srgbClr val="000000"/>
              </a:buClr>
              <a:buFont typeface="Arial"/>
              <a:buChar char="•"/>
            </a:pPr>
            <a:r>
              <a:rPr b="0" lang="it-IT" sz="2800" spc="-1" strike="noStrike">
                <a:solidFill>
                  <a:srgbClr val="000000"/>
                </a:solidFill>
                <a:latin typeface="Arial"/>
                <a:ea typeface="DejaVu Sans"/>
              </a:rPr>
              <a:t>Server: Tomcat 9 </a:t>
            </a:r>
            <a:endParaRPr b="0" lang="en-US" sz="2800" spc="-1" strike="noStrike">
              <a:latin typeface="Arial"/>
            </a:endParaRPr>
          </a:p>
          <a:p>
            <a:pPr marL="228600" indent="-227520">
              <a:lnSpc>
                <a:spcPct val="90000"/>
              </a:lnSpc>
              <a:spcBef>
                <a:spcPts val="1001"/>
              </a:spcBef>
              <a:buClr>
                <a:srgbClr val="000000"/>
              </a:buClr>
              <a:buFont typeface="Arial"/>
              <a:buChar char="•"/>
            </a:pPr>
            <a:r>
              <a:rPr b="0" lang="it-IT" sz="2800" spc="-1" strike="noStrike">
                <a:solidFill>
                  <a:srgbClr val="000000"/>
                </a:solidFill>
                <a:latin typeface="Arial"/>
                <a:ea typeface="DejaVu Sans"/>
              </a:rPr>
              <a:t>Database: MySQL</a:t>
            </a:r>
            <a:endParaRPr b="0" lang="en-US" sz="2800" spc="-1" strike="noStrike">
              <a:latin typeface="Arial"/>
            </a:endParaRPr>
          </a:p>
          <a:p>
            <a:pPr marL="228600" indent="-227520">
              <a:lnSpc>
                <a:spcPct val="90000"/>
              </a:lnSpc>
              <a:spcBef>
                <a:spcPts val="1001"/>
              </a:spcBef>
              <a:buClr>
                <a:srgbClr val="000000"/>
              </a:buClr>
              <a:buFont typeface="Arial"/>
              <a:buChar char="•"/>
            </a:pPr>
            <a:r>
              <a:rPr b="0" lang="it-IT" sz="2800" spc="-1" strike="noStrike">
                <a:solidFill>
                  <a:srgbClr val="000000"/>
                </a:solidFill>
                <a:latin typeface="Arial"/>
                <a:ea typeface="DejaVu Sans"/>
              </a:rPr>
              <a:t>Librerie gestione json: GSON</a:t>
            </a: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a:p>
            <a:pPr marL="228600" indent="-227520">
              <a:lnSpc>
                <a:spcPct val="90000"/>
              </a:lnSpc>
              <a:spcBef>
                <a:spcPts val="1001"/>
              </a:spcBef>
              <a:buClr>
                <a:srgbClr val="000000"/>
              </a:buClr>
              <a:buFont typeface="Arial"/>
              <a:buChar char="•"/>
              <a:tabLst>
                <a:tab algn="l" pos="0"/>
              </a:tabLst>
            </a:pPr>
            <a:r>
              <a:rPr b="0" lang="it-IT" sz="2800" spc="-1" strike="noStrike">
                <a:solidFill>
                  <a:srgbClr val="000000"/>
                </a:solidFill>
                <a:latin typeface="Arial"/>
                <a:ea typeface="DejaVu Sans"/>
              </a:rPr>
              <a:t>Client Side: JavaScript</a:t>
            </a:r>
            <a:endParaRPr b="0" lang="en-US" sz="2800" spc="-1" strike="noStrike">
              <a:latin typeface="Arial"/>
            </a:endParaRPr>
          </a:p>
        </p:txBody>
      </p:sp>
      <p:sp>
        <p:nvSpPr>
          <p:cNvPr id="227" name="Segnaposto numero diapositiva 3"/>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B7B3AD85-E452-4544-8986-2E1BFED2B722}" type="slidenum">
              <a:rPr b="0" lang="it-IT" sz="1200" spc="-1" strike="noStrike">
                <a:solidFill>
                  <a:srgbClr val="8b8b8b"/>
                </a:solidFill>
                <a:latin typeface="Calibri"/>
                <a:ea typeface="DejaVu Sans"/>
              </a:rPr>
              <a:t>49</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Titolo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Specifiche del progetto - </a:t>
            </a:r>
            <a:r>
              <a:rPr b="0" lang="it-IT" sz="3600" spc="-1" strike="noStrike">
                <a:solidFill>
                  <a:srgbClr val="000000"/>
                </a:solidFill>
                <a:latin typeface="Arial"/>
                <a:ea typeface="DejaVu Sans"/>
              </a:rPr>
              <a:t>Versione HTML pura</a:t>
            </a:r>
            <a:endParaRPr b="0" lang="en-US" sz="3600" spc="-1" strike="noStrike">
              <a:latin typeface="Arial"/>
            </a:endParaRPr>
          </a:p>
        </p:txBody>
      </p:sp>
      <p:sp>
        <p:nvSpPr>
          <p:cNvPr id="91" name="Segnaposto contenuto 2"/>
          <p:cNvSpPr/>
          <p:nvPr/>
        </p:nvSpPr>
        <p:spPr>
          <a:xfrm>
            <a:off x="838080" y="1825560"/>
            <a:ext cx="10514520" cy="4666320"/>
          </a:xfrm>
          <a:prstGeom prst="rect">
            <a:avLst/>
          </a:prstGeom>
          <a:noFill/>
          <a:ln w="0">
            <a:noFill/>
          </a:ln>
        </p:spPr>
        <p:style>
          <a:lnRef idx="0"/>
          <a:fillRef idx="0"/>
          <a:effectRef idx="0"/>
          <a:fontRef idx="minor"/>
        </p:style>
        <p:txBody>
          <a:bodyPr lIns="90000" rIns="90000" tIns="45000" bIns="45000">
            <a:normAutofit/>
          </a:bodyPr>
          <a:p>
            <a:pPr algn="just">
              <a:lnSpc>
                <a:spcPct val="90000"/>
              </a:lnSpc>
              <a:spcAft>
                <a:spcPts val="1001"/>
              </a:spcAft>
              <a:tabLst>
                <a:tab algn="l" pos="0"/>
              </a:tabLst>
            </a:pPr>
            <a:r>
              <a:rPr b="0" lang="it-IT" sz="2000" spc="-1" strike="noStrike">
                <a:solidFill>
                  <a:srgbClr val="000000"/>
                </a:solidFill>
                <a:latin typeface="Arial"/>
                <a:ea typeface="DejaVu Sans"/>
              </a:rPr>
              <a:t>L’inserimento nel carrello di una quantità maggiore di zero di articoli comporta l’aggiornamento del contenuto del  carrello e la visualizzazione della pagina CARRELLO. Questa mostra gli articoli inseriti, raggruppati per fornitore. Per ogni fornitore nel carrello si vedono la lista degli articoli, il prezzo totale degli articoli e il prezzo della spedizione calcolato in base alla politica del fornitore. </a:t>
            </a:r>
            <a:endParaRPr b="0" lang="en-US" sz="2000" spc="-1" strike="noStrike">
              <a:latin typeface="Arial"/>
            </a:endParaRPr>
          </a:p>
          <a:p>
            <a:pPr algn="just">
              <a:lnSpc>
                <a:spcPct val="90000"/>
              </a:lnSpc>
              <a:spcAft>
                <a:spcPts val="1001"/>
              </a:spcAft>
              <a:tabLst>
                <a:tab algn="l" pos="0"/>
              </a:tabLst>
            </a:pPr>
            <a:r>
              <a:rPr b="0" lang="it-IT" sz="2000" spc="-1" strike="noStrike">
                <a:solidFill>
                  <a:srgbClr val="000000"/>
                </a:solidFill>
                <a:latin typeface="Arial"/>
                <a:ea typeface="DejaVu Sans"/>
              </a:rPr>
              <a:t>Per ogni fornitore  compare un bottone ORDINA. Premere il bottone comporta l’eliminazione degli articoli del fornitore dal carrello e la creazione di un ordine corrispondente. Un ordine ha un codice, il nome del fornitore, l’elenco degli articoli, un valore totale composto dalla somma del valore degli articoli e delle spese di spedizione, una data di spedizione e l’indirizzo di spedizione dell’utente. I valori degli attributi di un ordine sono memorizzati esplicitamente nella base di dati indipendentemente dai dati del carrello. </a:t>
            </a:r>
            <a:endParaRPr b="0" lang="en-US" sz="2000" spc="-1" strike="noStrike">
              <a:latin typeface="Arial"/>
            </a:endParaRPr>
          </a:p>
          <a:p>
            <a:pPr algn="just">
              <a:lnSpc>
                <a:spcPct val="90000"/>
              </a:lnSpc>
              <a:spcAft>
                <a:spcPts val="1001"/>
              </a:spcAft>
              <a:tabLst>
                <a:tab algn="l" pos="0"/>
              </a:tabLst>
            </a:pPr>
            <a:r>
              <a:rPr b="0" lang="it-IT" sz="2000" spc="-1" strike="noStrike">
                <a:solidFill>
                  <a:srgbClr val="000000"/>
                </a:solidFill>
                <a:latin typeface="Arial"/>
                <a:ea typeface="DejaVu Sans"/>
              </a:rPr>
              <a:t>In ogni momento l’utente può accedere tramite il menu alla pagina HOME, ORDINI e CARRELLO. La pagina ORDINI mostra l’elenco ordinato per data decrescente degli ordini con tutti i dati associati.</a:t>
            </a:r>
            <a:endParaRPr b="0" lang="en-US" sz="2000" spc="-1" strike="noStrike">
              <a:latin typeface="Arial"/>
            </a:endParaRPr>
          </a:p>
          <a:p>
            <a:pPr algn="just">
              <a:lnSpc>
                <a:spcPct val="90000"/>
              </a:lnSpc>
              <a:spcAft>
                <a:spcPts val="1001"/>
              </a:spcAft>
              <a:tabLst>
                <a:tab algn="l" pos="0"/>
              </a:tabLst>
            </a:pPr>
            <a:r>
              <a:rPr b="0" lang="it-IT" sz="2000" spc="-1" strike="noStrike">
                <a:solidFill>
                  <a:srgbClr val="000000"/>
                </a:solidFill>
                <a:latin typeface="Arial"/>
                <a:ea typeface="DejaVu Sans"/>
              </a:rPr>
              <a:t>L’applicazione NON salva il carrello nella base di dati ma solo gli ordini.</a:t>
            </a:r>
            <a:endParaRPr b="0" lang="en-US" sz="2000" spc="-1" strike="noStrike">
              <a:latin typeface="Arial"/>
            </a:endParaRPr>
          </a:p>
        </p:txBody>
      </p:sp>
      <p:sp>
        <p:nvSpPr>
          <p:cNvPr id="92" name="Segnaposto numero diapositiva 3"/>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8B8D743A-C33B-43D0-8CFB-270A17A8FBFA}" type="slidenum">
              <a:rPr b="0" lang="it-IT" sz="1200" spc="-1" strike="noStrike">
                <a:solidFill>
                  <a:srgbClr val="8b8b8b"/>
                </a:solidFill>
                <a:latin typeface="Calibri"/>
                <a:ea typeface="DejaVu Sans"/>
              </a:rPr>
              <a:t>5</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Titolo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Scelte implementative </a:t>
            </a:r>
            <a:r>
              <a:rPr b="0" lang="it-IT" sz="3600" spc="-1" strike="noStrike">
                <a:solidFill>
                  <a:srgbClr val="000000"/>
                </a:solidFill>
                <a:latin typeface="Arial"/>
                <a:ea typeface="DejaVu Sans"/>
              </a:rPr>
              <a:t>– gestione degli errori</a:t>
            </a:r>
            <a:endParaRPr b="0" lang="en-US" sz="3600" spc="-1" strike="noStrike">
              <a:latin typeface="Arial"/>
            </a:endParaRPr>
          </a:p>
        </p:txBody>
      </p:sp>
      <p:sp>
        <p:nvSpPr>
          <p:cNvPr id="229" name="Segnaposto contenuto 2"/>
          <p:cNvSpPr/>
          <p:nvPr/>
        </p:nvSpPr>
        <p:spPr>
          <a:xfrm>
            <a:off x="838080" y="1825560"/>
            <a:ext cx="10514520" cy="4350240"/>
          </a:xfrm>
          <a:prstGeom prst="rect">
            <a:avLst/>
          </a:prstGeom>
          <a:noFill/>
          <a:ln w="0">
            <a:noFill/>
          </a:ln>
        </p:spPr>
        <p:style>
          <a:lnRef idx="0"/>
          <a:fillRef idx="0"/>
          <a:effectRef idx="0"/>
          <a:fontRef idx="minor"/>
        </p:style>
        <p:txBody>
          <a:bodyPr lIns="90000" rIns="90000" tIns="45000" bIns="45000">
            <a:normAutofit/>
          </a:bodyPr>
          <a:p>
            <a:pPr>
              <a:lnSpc>
                <a:spcPct val="90000"/>
              </a:lnSpc>
              <a:spcBef>
                <a:spcPts val="1001"/>
              </a:spcBef>
              <a:tabLst>
                <a:tab algn="l" pos="0"/>
              </a:tabLst>
            </a:pPr>
            <a:r>
              <a:rPr b="0" lang="it-IT" sz="2800" spc="-1" strike="noStrike">
                <a:solidFill>
                  <a:srgbClr val="000000"/>
                </a:solidFill>
                <a:latin typeface="Segoe UI"/>
                <a:ea typeface="DejaVu Sans"/>
              </a:rPr>
              <a:t>Le eccezioni generate da query al database sono intercettate dai DAO e convertite in DatabaseException, che vengono catturate dalla servlet chiamante. Gli errori rappresentati da queste, insieme al resto delle eccezioni, vengono gestiti rispondendo al Client con il codice di errore corrispondente e un messaggio descrittivo.</a:t>
            </a:r>
            <a:endParaRPr b="0" lang="en-US" sz="2800" spc="-1" strike="noStrike">
              <a:latin typeface="Arial"/>
            </a:endParaRPr>
          </a:p>
        </p:txBody>
      </p:sp>
      <p:sp>
        <p:nvSpPr>
          <p:cNvPr id="230" name="Segnaposto numero diapositiva 3"/>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C0581900-AC0F-40CA-9475-4330F05D518B}" type="slidenum">
              <a:rPr b="0" lang="it-IT" sz="1200" spc="-1" strike="noStrike">
                <a:solidFill>
                  <a:srgbClr val="8b8b8b"/>
                </a:solidFill>
                <a:latin typeface="Calibri"/>
                <a:ea typeface="DejaVu Sans"/>
              </a:rPr>
              <a:t>50</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Titolo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Scelte implementative </a:t>
            </a:r>
            <a:r>
              <a:rPr b="0" lang="it-IT" sz="3600" spc="-1" strike="noStrike">
                <a:solidFill>
                  <a:srgbClr val="000000"/>
                </a:solidFill>
                <a:latin typeface="Arial"/>
                <a:ea typeface="DejaVu Sans"/>
              </a:rPr>
              <a:t>– gestione degli errori</a:t>
            </a:r>
            <a:endParaRPr b="0" lang="en-US" sz="3600" spc="-1" strike="noStrike">
              <a:latin typeface="Arial"/>
            </a:endParaRPr>
          </a:p>
        </p:txBody>
      </p:sp>
      <p:sp>
        <p:nvSpPr>
          <p:cNvPr id="232" name="Segnaposto contenuto 2"/>
          <p:cNvSpPr/>
          <p:nvPr/>
        </p:nvSpPr>
        <p:spPr>
          <a:xfrm>
            <a:off x="838080" y="1825560"/>
            <a:ext cx="10514520" cy="4350240"/>
          </a:xfrm>
          <a:prstGeom prst="rect">
            <a:avLst/>
          </a:prstGeom>
          <a:noFill/>
          <a:ln w="0">
            <a:noFill/>
          </a:ln>
        </p:spPr>
        <p:style>
          <a:lnRef idx="0"/>
          <a:fillRef idx="0"/>
          <a:effectRef idx="0"/>
          <a:fontRef idx="minor"/>
        </p:style>
        <p:txBody>
          <a:bodyPr lIns="90000" rIns="90000" tIns="45000" bIns="45000">
            <a:normAutofit/>
          </a:bodyPr>
          <a:p>
            <a:pPr>
              <a:lnSpc>
                <a:spcPct val="90000"/>
              </a:lnSpc>
              <a:spcBef>
                <a:spcPts val="1001"/>
              </a:spcBef>
              <a:tabLst>
                <a:tab algn="l" pos="0"/>
              </a:tabLst>
            </a:pPr>
            <a:r>
              <a:rPr b="0" lang="it-IT" sz="2800" spc="-1" strike="noStrike">
                <a:solidFill>
                  <a:srgbClr val="000000"/>
                </a:solidFill>
                <a:latin typeface="Arial"/>
                <a:ea typeface="DejaVu Sans"/>
              </a:rPr>
              <a:t>Il client si occupa di notificare all’utente l’errore ricostruendo la pagina e inserendo nell’apposito spazio (errorContainer) il messaggio ricevuto dal server.</a:t>
            </a:r>
            <a:endParaRPr b="0" lang="en-US" sz="2800" spc="-1" strike="noStrike">
              <a:latin typeface="Arial"/>
            </a:endParaRPr>
          </a:p>
        </p:txBody>
      </p:sp>
      <p:sp>
        <p:nvSpPr>
          <p:cNvPr id="233" name="Segnaposto numero diapositiva 3"/>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CBD71A25-2E42-4FC9-BA02-66826EE2CF2A}" type="slidenum">
              <a:rPr b="0" lang="it-IT" sz="1200" spc="-1" strike="noStrike">
                <a:solidFill>
                  <a:srgbClr val="8b8b8b"/>
                </a:solidFill>
                <a:latin typeface="Calibri"/>
                <a:ea typeface="DejaVu Sans"/>
              </a:rPr>
              <a:t>51</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Titolo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Scelte implementative </a:t>
            </a:r>
            <a:r>
              <a:rPr b="0" lang="it-IT" sz="3600" spc="-1" strike="noStrike">
                <a:solidFill>
                  <a:srgbClr val="000000"/>
                </a:solidFill>
                <a:latin typeface="Arial"/>
                <a:ea typeface="DejaVu Sans"/>
              </a:rPr>
              <a:t>– filtri</a:t>
            </a:r>
            <a:endParaRPr b="0" lang="en-US" sz="3600" spc="-1" strike="noStrike">
              <a:latin typeface="Arial"/>
            </a:endParaRPr>
          </a:p>
        </p:txBody>
      </p:sp>
      <p:sp>
        <p:nvSpPr>
          <p:cNvPr id="235" name="Segnaposto contenuto 2"/>
          <p:cNvSpPr/>
          <p:nvPr/>
        </p:nvSpPr>
        <p:spPr>
          <a:xfrm>
            <a:off x="838080" y="1825560"/>
            <a:ext cx="10514520" cy="4350240"/>
          </a:xfrm>
          <a:prstGeom prst="rect">
            <a:avLst/>
          </a:prstGeom>
          <a:noFill/>
          <a:ln w="0">
            <a:noFill/>
          </a:ln>
        </p:spPr>
        <p:style>
          <a:lnRef idx="0"/>
          <a:fillRef idx="0"/>
          <a:effectRef idx="0"/>
          <a:fontRef idx="minor"/>
        </p:style>
        <p:txBody>
          <a:bodyPr lIns="90000" rIns="90000" tIns="45000" bIns="45000">
            <a:normAutofit/>
          </a:bodyPr>
          <a:p>
            <a:pPr>
              <a:lnSpc>
                <a:spcPct val="90000"/>
              </a:lnSpc>
              <a:spcBef>
                <a:spcPts val="1001"/>
              </a:spcBef>
              <a:tabLst>
                <a:tab algn="l" pos="0"/>
              </a:tabLst>
            </a:pPr>
            <a:r>
              <a:rPr b="0" lang="it-IT" sz="2800" spc="-1" strike="noStrike">
                <a:solidFill>
                  <a:srgbClr val="000000"/>
                </a:solidFill>
                <a:latin typeface="Arial"/>
                <a:ea typeface="DejaVu Sans"/>
              </a:rPr>
              <a:t>Si è deciso di implementare un filtro per evitare la ripetizione di vari controlli all’interno delle servlet.</a:t>
            </a:r>
            <a:endParaRPr b="0" lang="en-US" sz="2800" spc="-1" strike="noStrike">
              <a:latin typeface="Arial"/>
            </a:endParaRPr>
          </a:p>
          <a:p>
            <a:pPr>
              <a:lnSpc>
                <a:spcPct val="90000"/>
              </a:lnSpc>
              <a:spcBef>
                <a:spcPts val="1001"/>
              </a:spcBef>
              <a:tabLst>
                <a:tab algn="l" pos="0"/>
              </a:tabLst>
            </a:pPr>
            <a:r>
              <a:rPr b="0" lang="it-IT" sz="2800" spc="-1" strike="noStrike">
                <a:solidFill>
                  <a:srgbClr val="000000"/>
                </a:solidFill>
                <a:latin typeface="Arial"/>
                <a:ea typeface="DejaVu Sans"/>
              </a:rPr>
              <a:t>I controlli effettuati sono i seguenti:</a:t>
            </a:r>
            <a:endParaRPr b="0" lang="en-US" sz="2800" spc="-1" strike="noStrike">
              <a:latin typeface="Arial"/>
            </a:endParaRPr>
          </a:p>
          <a:p>
            <a:pPr marL="228600" indent="-227520">
              <a:lnSpc>
                <a:spcPct val="90000"/>
              </a:lnSpc>
              <a:spcBef>
                <a:spcPts val="1001"/>
              </a:spcBef>
              <a:buClr>
                <a:srgbClr val="000000"/>
              </a:buClr>
              <a:buFont typeface="Arial"/>
              <a:buChar char="•"/>
              <a:tabLst>
                <a:tab algn="l" pos="0"/>
              </a:tabLst>
            </a:pPr>
            <a:r>
              <a:rPr b="0" lang="it-IT" sz="2800" spc="-1" strike="noStrike">
                <a:solidFill>
                  <a:srgbClr val="000000"/>
                </a:solidFill>
                <a:latin typeface="Arial"/>
                <a:ea typeface="DejaVu Sans"/>
              </a:rPr>
              <a:t>Un utente non loggato che cerca di accedere a una pagina che richiede l’autenticazione riceve un errore di tipo 403 FORBIDDEN.</a:t>
            </a:r>
            <a:endParaRPr b="0" lang="en-US" sz="2800" spc="-1" strike="noStrike">
              <a:latin typeface="Arial"/>
            </a:endParaRPr>
          </a:p>
          <a:p>
            <a:pPr marL="228600" indent="-227520">
              <a:lnSpc>
                <a:spcPct val="90000"/>
              </a:lnSpc>
              <a:spcBef>
                <a:spcPts val="1001"/>
              </a:spcBef>
              <a:buClr>
                <a:srgbClr val="000000"/>
              </a:buClr>
              <a:buFont typeface="Arial"/>
              <a:buChar char="•"/>
              <a:tabLst>
                <a:tab algn="l" pos="0"/>
              </a:tabLst>
            </a:pPr>
            <a:r>
              <a:rPr b="0" lang="it-IT" sz="2800" spc="-1" strike="noStrike">
                <a:solidFill>
                  <a:srgbClr val="000000"/>
                </a:solidFill>
                <a:latin typeface="Arial"/>
                <a:ea typeface="DejaVu Sans"/>
              </a:rPr>
              <a:t>Un utente che tenta di accedere a un path sconosciuto riceve un errore di tipo 404 NOT FOUND.</a:t>
            </a: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p:txBody>
      </p:sp>
      <p:sp>
        <p:nvSpPr>
          <p:cNvPr id="236" name="Segnaposto numero diapositiva 3"/>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23BC9D83-C369-48DC-A593-9F0802CBDC28}" type="slidenum">
              <a:rPr b="0" lang="it-IT" sz="1200" spc="-1" strike="noStrike">
                <a:solidFill>
                  <a:srgbClr val="8b8b8b"/>
                </a:solidFill>
                <a:latin typeface="Calibri"/>
                <a:ea typeface="DejaVu Sans"/>
              </a:rPr>
              <a:t>52</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Titolo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Scelte implementative </a:t>
            </a:r>
            <a:r>
              <a:rPr b="0" lang="it-IT" sz="3600" spc="-1" strike="noStrike">
                <a:solidFill>
                  <a:srgbClr val="000000"/>
                </a:solidFill>
                <a:latin typeface="Arial"/>
                <a:ea typeface="DejaVu Sans"/>
              </a:rPr>
              <a:t>– session (Server)</a:t>
            </a:r>
            <a:endParaRPr b="0" lang="en-US" sz="3600" spc="-1" strike="noStrike">
              <a:latin typeface="Arial"/>
            </a:endParaRPr>
          </a:p>
        </p:txBody>
      </p:sp>
      <p:sp>
        <p:nvSpPr>
          <p:cNvPr id="238" name="Segnaposto contenuto 2"/>
          <p:cNvSpPr/>
          <p:nvPr/>
        </p:nvSpPr>
        <p:spPr>
          <a:xfrm>
            <a:off x="838080" y="1825560"/>
            <a:ext cx="10514520" cy="4350240"/>
          </a:xfrm>
          <a:prstGeom prst="rect">
            <a:avLst/>
          </a:prstGeom>
          <a:noFill/>
          <a:ln w="0">
            <a:noFill/>
          </a:ln>
        </p:spPr>
        <p:style>
          <a:lnRef idx="0"/>
          <a:fillRef idx="0"/>
          <a:effectRef idx="0"/>
          <a:fontRef idx="minor"/>
        </p:style>
        <p:txBody>
          <a:bodyPr lIns="90000" rIns="90000" tIns="45000" bIns="45000">
            <a:normAutofit/>
          </a:bodyPr>
          <a:p>
            <a:pPr>
              <a:lnSpc>
                <a:spcPct val="90000"/>
              </a:lnSpc>
              <a:spcBef>
                <a:spcPts val="1001"/>
              </a:spcBef>
              <a:tabLst>
                <a:tab algn="l" pos="0"/>
              </a:tabLst>
            </a:pPr>
            <a:r>
              <a:rPr b="0" lang="it-IT" sz="2800" spc="-1" strike="noStrike">
                <a:solidFill>
                  <a:srgbClr val="000000"/>
                </a:solidFill>
                <a:latin typeface="Arial"/>
                <a:ea typeface="DejaVu Sans"/>
              </a:rPr>
              <a:t>Nella session vengono salvate: </a:t>
            </a: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a:p>
            <a:pPr marL="228600" indent="-227520">
              <a:lnSpc>
                <a:spcPct val="90000"/>
              </a:lnSpc>
              <a:spcBef>
                <a:spcPts val="1001"/>
              </a:spcBef>
              <a:buClr>
                <a:srgbClr val="000000"/>
              </a:buClr>
              <a:buFont typeface="Arial"/>
              <a:buChar char="•"/>
              <a:tabLst>
                <a:tab algn="l" pos="0"/>
              </a:tabLst>
            </a:pPr>
            <a:r>
              <a:rPr b="0" lang="it-IT" sz="2800" spc="-1" strike="noStrike">
                <a:solidFill>
                  <a:srgbClr val="000000"/>
                </a:solidFill>
                <a:latin typeface="Arial"/>
                <a:ea typeface="DejaVu Sans"/>
              </a:rPr>
              <a:t>Le informazioni dell’utente </a:t>
            </a:r>
            <a:endParaRPr b="0" lang="en-US" sz="2800" spc="-1" strike="noStrike">
              <a:latin typeface="Arial"/>
            </a:endParaRPr>
          </a:p>
          <a:p>
            <a:pPr marL="228600" indent="-227520">
              <a:lnSpc>
                <a:spcPct val="90000"/>
              </a:lnSpc>
              <a:spcBef>
                <a:spcPts val="1001"/>
              </a:spcBef>
              <a:buClr>
                <a:srgbClr val="000000"/>
              </a:buClr>
              <a:buFont typeface="Arial"/>
              <a:buChar char="•"/>
              <a:tabLst>
                <a:tab algn="l" pos="0"/>
              </a:tabLst>
            </a:pPr>
            <a:r>
              <a:rPr b="0" lang="it-IT" sz="2800" spc="-1" strike="noStrike">
                <a:solidFill>
                  <a:srgbClr val="000000"/>
                </a:solidFill>
                <a:latin typeface="Arial"/>
                <a:ea typeface="DejaVu Sans"/>
              </a:rPr>
              <a:t>Le informazioni del contenuto del carrello (id)</a:t>
            </a: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a:p>
            <a:pPr marL="457200">
              <a:lnSpc>
                <a:spcPct val="90000"/>
              </a:lnSpc>
              <a:spcBef>
                <a:spcPts val="499"/>
              </a:spcBef>
              <a:tabLst>
                <a:tab algn="l" pos="0"/>
              </a:tabLst>
            </a:pPr>
            <a:endParaRPr b="0" lang="en-US" sz="2800" spc="-1" strike="noStrike">
              <a:latin typeface="Arial"/>
            </a:endParaRPr>
          </a:p>
          <a:p>
            <a:pPr marL="457200">
              <a:lnSpc>
                <a:spcPct val="90000"/>
              </a:lnSpc>
              <a:spcBef>
                <a:spcPts val="1001"/>
              </a:spcBef>
              <a:tabLst>
                <a:tab algn="l" pos="0"/>
              </a:tabLst>
            </a:pPr>
            <a:endParaRPr b="0" lang="en-US" sz="2800" spc="-1" strike="noStrike">
              <a:latin typeface="Arial"/>
            </a:endParaRPr>
          </a:p>
          <a:p>
            <a:pPr marL="457200">
              <a:lnSpc>
                <a:spcPct val="90000"/>
              </a:lnSpc>
              <a:spcBef>
                <a:spcPts val="1001"/>
              </a:spcBef>
              <a:tabLst>
                <a:tab algn="l" pos="0"/>
              </a:tabLst>
            </a:pPr>
            <a:endParaRPr b="0" lang="en-US" sz="2800" spc="-1" strike="noStrike">
              <a:latin typeface="Arial"/>
            </a:endParaRPr>
          </a:p>
        </p:txBody>
      </p:sp>
      <p:sp>
        <p:nvSpPr>
          <p:cNvPr id="239" name="Segnaposto numero diapositiva 3"/>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3585D452-9134-4734-ADD7-5941C52CD152}" type="slidenum">
              <a:rPr b="0" lang="it-IT" sz="1200" spc="-1" strike="noStrike">
                <a:solidFill>
                  <a:srgbClr val="8b8b8b"/>
                </a:solidFill>
                <a:latin typeface="Calibri"/>
                <a:ea typeface="DejaVu Sans"/>
              </a:rPr>
              <a:t>53</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Titolo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Scelte implementative </a:t>
            </a:r>
            <a:r>
              <a:rPr b="0" lang="it-IT" sz="3600" spc="-1" strike="noStrike">
                <a:solidFill>
                  <a:srgbClr val="000000"/>
                </a:solidFill>
                <a:latin typeface="Arial"/>
                <a:ea typeface="DejaVu Sans"/>
              </a:rPr>
              <a:t>– sessionStorage (client)</a:t>
            </a:r>
            <a:endParaRPr b="0" lang="en-US" sz="3600" spc="-1" strike="noStrike">
              <a:latin typeface="Arial"/>
            </a:endParaRPr>
          </a:p>
        </p:txBody>
      </p:sp>
      <p:sp>
        <p:nvSpPr>
          <p:cNvPr id="241" name="Segnaposto contenuto 2"/>
          <p:cNvSpPr/>
          <p:nvPr/>
        </p:nvSpPr>
        <p:spPr>
          <a:xfrm>
            <a:off x="838080" y="1825560"/>
            <a:ext cx="10514520" cy="4350240"/>
          </a:xfrm>
          <a:prstGeom prst="rect">
            <a:avLst/>
          </a:prstGeom>
          <a:noFill/>
          <a:ln w="0">
            <a:noFill/>
          </a:ln>
        </p:spPr>
        <p:style>
          <a:lnRef idx="0"/>
          <a:fillRef idx="0"/>
          <a:effectRef idx="0"/>
          <a:fontRef idx="minor"/>
        </p:style>
        <p:txBody>
          <a:bodyPr lIns="90000" rIns="90000" tIns="45000" bIns="45000">
            <a:normAutofit/>
          </a:bodyPr>
          <a:p>
            <a:pPr>
              <a:lnSpc>
                <a:spcPct val="90000"/>
              </a:lnSpc>
              <a:spcBef>
                <a:spcPts val="1001"/>
              </a:spcBef>
              <a:tabLst>
                <a:tab algn="l" pos="0"/>
              </a:tabLst>
            </a:pPr>
            <a:r>
              <a:rPr b="0" lang="it-IT" sz="2800" spc="-1" strike="noStrike">
                <a:solidFill>
                  <a:srgbClr val="000000"/>
                </a:solidFill>
                <a:latin typeface="Arial"/>
                <a:ea typeface="DejaVu Sans"/>
              </a:rPr>
              <a:t>Nella session vengono salvate: </a:t>
            </a: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a:p>
            <a:pPr marL="228600" indent="-227520">
              <a:lnSpc>
                <a:spcPct val="90000"/>
              </a:lnSpc>
              <a:spcBef>
                <a:spcPts val="1001"/>
              </a:spcBef>
              <a:buClr>
                <a:srgbClr val="000000"/>
              </a:buClr>
              <a:buFont typeface="Arial"/>
              <a:buChar char="•"/>
              <a:tabLst>
                <a:tab algn="l" pos="0"/>
              </a:tabLst>
            </a:pPr>
            <a:r>
              <a:rPr b="0" lang="it-IT" sz="2800" spc="-1" strike="noStrike">
                <a:solidFill>
                  <a:srgbClr val="000000"/>
                </a:solidFill>
                <a:latin typeface="Arial"/>
                <a:ea typeface="DejaVu Sans"/>
              </a:rPr>
              <a:t>Le informazioni dell’utente </a:t>
            </a:r>
            <a:endParaRPr b="0" lang="en-US" sz="2800" spc="-1" strike="noStrike">
              <a:latin typeface="Arial"/>
            </a:endParaRPr>
          </a:p>
          <a:p>
            <a:pPr marL="228600" indent="-227520">
              <a:lnSpc>
                <a:spcPct val="90000"/>
              </a:lnSpc>
              <a:spcBef>
                <a:spcPts val="1001"/>
              </a:spcBef>
              <a:buClr>
                <a:srgbClr val="000000"/>
              </a:buClr>
              <a:buFont typeface="Arial"/>
              <a:buChar char="•"/>
              <a:tabLst>
                <a:tab algn="l" pos="0"/>
              </a:tabLst>
            </a:pPr>
            <a:r>
              <a:rPr b="0" lang="it-IT" sz="2800" spc="-1" strike="noStrike">
                <a:solidFill>
                  <a:srgbClr val="000000"/>
                </a:solidFill>
                <a:latin typeface="Arial"/>
                <a:ea typeface="DejaVu Sans"/>
              </a:rPr>
              <a:t>La keyword cercata</a:t>
            </a:r>
            <a:endParaRPr b="0" lang="en-US" sz="2800" spc="-1" strike="noStrike">
              <a:latin typeface="Arial"/>
            </a:endParaRPr>
          </a:p>
          <a:p>
            <a:pPr marL="228600" indent="-227520">
              <a:lnSpc>
                <a:spcPct val="90000"/>
              </a:lnSpc>
              <a:spcBef>
                <a:spcPts val="1001"/>
              </a:spcBef>
              <a:buClr>
                <a:srgbClr val="000000"/>
              </a:buClr>
              <a:buFont typeface="Arial"/>
              <a:buChar char="•"/>
              <a:tabLst>
                <a:tab algn="l" pos="0"/>
              </a:tabLst>
            </a:pPr>
            <a:r>
              <a:rPr b="0" lang="it-IT" sz="2800" spc="-1" strike="noStrike">
                <a:solidFill>
                  <a:srgbClr val="000000"/>
                </a:solidFill>
                <a:latin typeface="Arial"/>
                <a:ea typeface="DejaVu Sans"/>
              </a:rPr>
              <a:t>La lista di id degli item visualizzati</a:t>
            </a:r>
            <a:endParaRPr b="0" lang="en-US" sz="2800" spc="-1" strike="noStrike">
              <a:latin typeface="Arial"/>
            </a:endParaRPr>
          </a:p>
          <a:p>
            <a:pPr marL="228600" indent="-227520">
              <a:lnSpc>
                <a:spcPct val="90000"/>
              </a:lnSpc>
              <a:spcBef>
                <a:spcPts val="1001"/>
              </a:spcBef>
              <a:buClr>
                <a:srgbClr val="000000"/>
              </a:buClr>
              <a:buFont typeface="Arial"/>
              <a:buChar char="•"/>
              <a:tabLst>
                <a:tab algn="l" pos="0"/>
              </a:tabLst>
            </a:pPr>
            <a:r>
              <a:rPr b="0" lang="it-IT" sz="2800" spc="-1" strike="noStrike">
                <a:solidFill>
                  <a:srgbClr val="000000"/>
                </a:solidFill>
                <a:latin typeface="Arial"/>
                <a:ea typeface="DejaVu Sans"/>
              </a:rPr>
              <a:t>Le informazioni del contenuto del carrello (informazioni dettagliate)</a:t>
            </a: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a:p>
            <a:pPr marL="457200">
              <a:lnSpc>
                <a:spcPct val="90000"/>
              </a:lnSpc>
              <a:spcBef>
                <a:spcPts val="499"/>
              </a:spcBef>
              <a:tabLst>
                <a:tab algn="l" pos="0"/>
              </a:tabLst>
            </a:pPr>
            <a:endParaRPr b="0" lang="en-US" sz="2800" spc="-1" strike="noStrike">
              <a:latin typeface="Arial"/>
            </a:endParaRPr>
          </a:p>
          <a:p>
            <a:pPr marL="457200">
              <a:lnSpc>
                <a:spcPct val="90000"/>
              </a:lnSpc>
              <a:spcBef>
                <a:spcPts val="1001"/>
              </a:spcBef>
              <a:tabLst>
                <a:tab algn="l" pos="0"/>
              </a:tabLst>
            </a:pPr>
            <a:endParaRPr b="0" lang="en-US" sz="2800" spc="-1" strike="noStrike">
              <a:latin typeface="Arial"/>
            </a:endParaRPr>
          </a:p>
          <a:p>
            <a:pPr marL="457200">
              <a:lnSpc>
                <a:spcPct val="90000"/>
              </a:lnSpc>
              <a:spcBef>
                <a:spcPts val="1001"/>
              </a:spcBef>
              <a:tabLst>
                <a:tab algn="l" pos="0"/>
              </a:tabLst>
            </a:pPr>
            <a:endParaRPr b="0" lang="en-US" sz="2800" spc="-1" strike="noStrike">
              <a:latin typeface="Arial"/>
            </a:endParaRPr>
          </a:p>
        </p:txBody>
      </p:sp>
      <p:sp>
        <p:nvSpPr>
          <p:cNvPr id="242" name="Segnaposto numero diapositiva 3"/>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B0591915-0111-44E9-A927-6A6B02AB875D}" type="slidenum">
              <a:rPr b="0" lang="it-IT" sz="1200" spc="-1" strike="noStrike">
                <a:solidFill>
                  <a:srgbClr val="8b8b8b"/>
                </a:solidFill>
                <a:latin typeface="Calibri"/>
                <a:ea typeface="DejaVu Sans"/>
              </a:rPr>
              <a:t>54</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Titolo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Scelte implementative </a:t>
            </a:r>
            <a:r>
              <a:rPr b="0" lang="it-IT" sz="3600" spc="-1" strike="noStrike">
                <a:solidFill>
                  <a:srgbClr val="000000"/>
                </a:solidFill>
                <a:latin typeface="Arial"/>
                <a:ea typeface="DejaVu Sans"/>
              </a:rPr>
              <a:t>– Componenti</a:t>
            </a:r>
            <a:endParaRPr b="0" lang="en-US" sz="3600" spc="-1" strike="noStrike">
              <a:latin typeface="Arial"/>
            </a:endParaRPr>
          </a:p>
        </p:txBody>
      </p:sp>
      <p:sp>
        <p:nvSpPr>
          <p:cNvPr id="244" name="Segnaposto contenuto 2"/>
          <p:cNvSpPr/>
          <p:nvPr/>
        </p:nvSpPr>
        <p:spPr>
          <a:xfrm>
            <a:off x="838080" y="1825560"/>
            <a:ext cx="10514520" cy="4350240"/>
          </a:xfrm>
          <a:prstGeom prst="rect">
            <a:avLst/>
          </a:prstGeom>
          <a:noFill/>
          <a:ln w="0">
            <a:noFill/>
          </a:ln>
        </p:spPr>
        <p:style>
          <a:lnRef idx="0"/>
          <a:fillRef idx="0"/>
          <a:effectRef idx="0"/>
          <a:fontRef idx="minor"/>
        </p:style>
        <p:txBody>
          <a:bodyPr lIns="90000" rIns="90000" tIns="45000" bIns="45000">
            <a:normAutofit/>
          </a:bodyPr>
          <a:p>
            <a:pPr>
              <a:lnSpc>
                <a:spcPct val="90000"/>
              </a:lnSpc>
              <a:spcBef>
                <a:spcPts val="1001"/>
              </a:spcBef>
              <a:tabLst>
                <a:tab algn="l" pos="0"/>
              </a:tabLst>
            </a:pPr>
            <a:r>
              <a:rPr b="0" lang="it-IT" sz="2800" spc="-1" strike="noStrike">
                <a:solidFill>
                  <a:srgbClr val="000000"/>
                </a:solidFill>
                <a:latin typeface="Arial"/>
                <a:ea typeface="DejaVu Sans"/>
              </a:rPr>
              <a:t>I componenti sono stati riadattati in modo da rispondere alle richieste con un json piuttosto che ricorrere al templating con Thymeleaf. </a:t>
            </a: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a:p>
            <a:pPr marL="457200">
              <a:lnSpc>
                <a:spcPct val="90000"/>
              </a:lnSpc>
              <a:spcBef>
                <a:spcPts val="499"/>
              </a:spcBef>
              <a:tabLst>
                <a:tab algn="l" pos="0"/>
              </a:tabLst>
            </a:pPr>
            <a:endParaRPr b="0" lang="en-US" sz="2800" spc="-1" strike="noStrike">
              <a:latin typeface="Arial"/>
            </a:endParaRPr>
          </a:p>
          <a:p>
            <a:pPr marL="457200">
              <a:lnSpc>
                <a:spcPct val="90000"/>
              </a:lnSpc>
              <a:spcBef>
                <a:spcPts val="1001"/>
              </a:spcBef>
              <a:tabLst>
                <a:tab algn="l" pos="0"/>
              </a:tabLst>
            </a:pPr>
            <a:endParaRPr b="0" lang="en-US" sz="2800" spc="-1" strike="noStrike">
              <a:latin typeface="Arial"/>
            </a:endParaRPr>
          </a:p>
          <a:p>
            <a:pPr marL="457200">
              <a:lnSpc>
                <a:spcPct val="90000"/>
              </a:lnSpc>
              <a:spcBef>
                <a:spcPts val="1001"/>
              </a:spcBef>
              <a:tabLst>
                <a:tab algn="l" pos="0"/>
              </a:tabLst>
            </a:pPr>
            <a:endParaRPr b="0" lang="en-US" sz="2800" spc="-1" strike="noStrike">
              <a:latin typeface="Arial"/>
            </a:endParaRPr>
          </a:p>
        </p:txBody>
      </p:sp>
      <p:sp>
        <p:nvSpPr>
          <p:cNvPr id="245" name="Segnaposto numero diapositiva 3"/>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91751309-45AC-463E-85E7-8783D55BC559}" type="slidenum">
              <a:rPr b="0" lang="it-IT" sz="1200" spc="-1" strike="noStrike">
                <a:solidFill>
                  <a:srgbClr val="8b8b8b"/>
                </a:solidFill>
                <a:latin typeface="Calibri"/>
                <a:ea typeface="DejaVu Sans"/>
              </a:rPr>
              <a:t>55</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Titolo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Scelte implementative </a:t>
            </a:r>
            <a:r>
              <a:rPr b="0" lang="it-IT" sz="3600" spc="-1" strike="noStrike">
                <a:solidFill>
                  <a:srgbClr val="000000"/>
                </a:solidFill>
                <a:latin typeface="Arial"/>
                <a:ea typeface="DejaVu Sans"/>
              </a:rPr>
              <a:t>– Gestione viste</a:t>
            </a:r>
            <a:endParaRPr b="0" lang="en-US" sz="3600" spc="-1" strike="noStrike">
              <a:latin typeface="Arial"/>
            </a:endParaRPr>
          </a:p>
        </p:txBody>
      </p:sp>
      <p:sp>
        <p:nvSpPr>
          <p:cNvPr id="247" name="Segnaposto contenuto 2"/>
          <p:cNvSpPr/>
          <p:nvPr/>
        </p:nvSpPr>
        <p:spPr>
          <a:xfrm>
            <a:off x="838080" y="1825560"/>
            <a:ext cx="10514520" cy="4350240"/>
          </a:xfrm>
          <a:prstGeom prst="rect">
            <a:avLst/>
          </a:prstGeom>
          <a:noFill/>
          <a:ln w="0">
            <a:noFill/>
          </a:ln>
        </p:spPr>
        <p:style>
          <a:lnRef idx="0"/>
          <a:fillRef idx="0"/>
          <a:effectRef idx="0"/>
          <a:fontRef idx="minor"/>
        </p:style>
        <p:txBody>
          <a:bodyPr lIns="90000" rIns="90000" tIns="45000" bIns="45000">
            <a:normAutofit/>
          </a:bodyPr>
          <a:p>
            <a:pPr>
              <a:lnSpc>
                <a:spcPct val="90000"/>
              </a:lnSpc>
              <a:spcBef>
                <a:spcPts val="1001"/>
              </a:spcBef>
              <a:tabLst>
                <a:tab algn="l" pos="0"/>
              </a:tabLst>
            </a:pPr>
            <a:r>
              <a:rPr b="0" lang="it-IT" sz="2800" spc="-1" strike="noStrike">
                <a:solidFill>
                  <a:srgbClr val="000000"/>
                </a:solidFill>
                <a:latin typeface="Arial"/>
                <a:ea typeface="DejaVu Sans"/>
              </a:rPr>
              <a:t>Le varie viste (home, search, cart, orders) sono costruite ciascuna nel corrispondente file JavaScript.</a:t>
            </a: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a:p>
            <a:pPr marL="228600" indent="-227520">
              <a:lnSpc>
                <a:spcPct val="90000"/>
              </a:lnSpc>
              <a:spcBef>
                <a:spcPts val="1001"/>
              </a:spcBef>
              <a:buClr>
                <a:srgbClr val="000000"/>
              </a:buClr>
              <a:buFont typeface="Arial"/>
              <a:buChar char="•"/>
              <a:tabLst>
                <a:tab algn="l" pos="0"/>
              </a:tabLst>
            </a:pPr>
            <a:r>
              <a:rPr b="0" lang="it-IT" sz="2800" spc="-1" strike="noStrike">
                <a:solidFill>
                  <a:srgbClr val="000000"/>
                </a:solidFill>
                <a:latin typeface="Arial"/>
                <a:ea typeface="DejaVu Sans"/>
              </a:rPr>
              <a:t>cartBuilder</a:t>
            </a:r>
            <a:endParaRPr b="0" lang="en-US" sz="2800" spc="-1" strike="noStrike">
              <a:latin typeface="Arial"/>
            </a:endParaRPr>
          </a:p>
          <a:p>
            <a:pPr marL="228600" indent="-227520">
              <a:lnSpc>
                <a:spcPct val="90000"/>
              </a:lnSpc>
              <a:spcBef>
                <a:spcPts val="1001"/>
              </a:spcBef>
              <a:buClr>
                <a:srgbClr val="000000"/>
              </a:buClr>
              <a:buFont typeface="Arial"/>
              <a:buChar char="•"/>
              <a:tabLst>
                <a:tab algn="l" pos="0"/>
              </a:tabLst>
            </a:pPr>
            <a:r>
              <a:rPr b="0" lang="it-IT" sz="2800" spc="-1" strike="noStrike">
                <a:solidFill>
                  <a:srgbClr val="000000"/>
                </a:solidFill>
                <a:latin typeface="Arial"/>
                <a:ea typeface="DejaVu Sans"/>
              </a:rPr>
              <a:t>searchBuilder</a:t>
            </a:r>
            <a:endParaRPr b="0" lang="en-US" sz="2800" spc="-1" strike="noStrike">
              <a:latin typeface="Arial"/>
            </a:endParaRPr>
          </a:p>
          <a:p>
            <a:pPr marL="228600" indent="-227520">
              <a:lnSpc>
                <a:spcPct val="90000"/>
              </a:lnSpc>
              <a:spcBef>
                <a:spcPts val="1001"/>
              </a:spcBef>
              <a:buClr>
                <a:srgbClr val="000000"/>
              </a:buClr>
              <a:buFont typeface="Arial"/>
              <a:buChar char="•"/>
              <a:tabLst>
                <a:tab algn="l" pos="0"/>
              </a:tabLst>
            </a:pPr>
            <a:r>
              <a:rPr b="0" lang="it-IT" sz="2800" spc="-1" strike="noStrike">
                <a:solidFill>
                  <a:srgbClr val="000000"/>
                </a:solidFill>
                <a:latin typeface="Arial"/>
                <a:ea typeface="DejaVu Sans"/>
              </a:rPr>
              <a:t>orderBuilder</a:t>
            </a:r>
            <a:endParaRPr b="0" lang="en-US" sz="2800" spc="-1" strike="noStrike">
              <a:latin typeface="Arial"/>
            </a:endParaRPr>
          </a:p>
          <a:p>
            <a:pPr marL="228600" indent="-227520">
              <a:lnSpc>
                <a:spcPct val="90000"/>
              </a:lnSpc>
              <a:spcBef>
                <a:spcPts val="1001"/>
              </a:spcBef>
              <a:buClr>
                <a:srgbClr val="000000"/>
              </a:buClr>
              <a:buFont typeface="Arial"/>
              <a:buChar char="•"/>
              <a:tabLst>
                <a:tab algn="l" pos="0"/>
              </a:tabLst>
            </a:pPr>
            <a:r>
              <a:rPr b="0" lang="it-IT" sz="2800" spc="-1" strike="noStrike">
                <a:solidFill>
                  <a:srgbClr val="000000"/>
                </a:solidFill>
                <a:latin typeface="Arial"/>
                <a:ea typeface="DejaVu Sans"/>
              </a:rPr>
              <a:t>homeBuilder</a:t>
            </a:r>
            <a:endParaRPr b="0" lang="en-US" sz="2800" spc="-1" strike="noStrike">
              <a:latin typeface="Arial"/>
            </a:endParaRPr>
          </a:p>
          <a:p>
            <a:pPr marL="228600" indent="-227520">
              <a:lnSpc>
                <a:spcPct val="90000"/>
              </a:lnSpc>
              <a:spcBef>
                <a:spcPts val="1001"/>
              </a:spcBef>
              <a:buClr>
                <a:srgbClr val="000000"/>
              </a:buClr>
              <a:buFont typeface="Arial"/>
              <a:buChar char="•"/>
              <a:tabLst>
                <a:tab algn="l" pos="0"/>
              </a:tabLst>
            </a:pPr>
            <a:r>
              <a:rPr b="0" lang="it-IT" sz="2800" spc="-1" strike="noStrike">
                <a:solidFill>
                  <a:srgbClr val="000000"/>
                </a:solidFill>
                <a:latin typeface="Arial"/>
                <a:ea typeface="DejaVu Sans"/>
              </a:rPr>
              <a:t>registerBuilder</a:t>
            </a: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a:p>
            <a:pPr marL="457200">
              <a:lnSpc>
                <a:spcPct val="90000"/>
              </a:lnSpc>
              <a:spcBef>
                <a:spcPts val="499"/>
              </a:spcBef>
              <a:tabLst>
                <a:tab algn="l" pos="0"/>
              </a:tabLst>
            </a:pPr>
            <a:endParaRPr b="0" lang="en-US" sz="2800" spc="-1" strike="noStrike">
              <a:latin typeface="Arial"/>
            </a:endParaRPr>
          </a:p>
          <a:p>
            <a:pPr marL="457200">
              <a:lnSpc>
                <a:spcPct val="90000"/>
              </a:lnSpc>
              <a:spcBef>
                <a:spcPts val="1001"/>
              </a:spcBef>
              <a:tabLst>
                <a:tab algn="l" pos="0"/>
              </a:tabLst>
            </a:pPr>
            <a:endParaRPr b="0" lang="en-US" sz="2800" spc="-1" strike="noStrike">
              <a:latin typeface="Arial"/>
            </a:endParaRPr>
          </a:p>
          <a:p>
            <a:pPr marL="457200">
              <a:lnSpc>
                <a:spcPct val="90000"/>
              </a:lnSpc>
              <a:spcBef>
                <a:spcPts val="1001"/>
              </a:spcBef>
              <a:tabLst>
                <a:tab algn="l" pos="0"/>
              </a:tabLst>
            </a:pPr>
            <a:endParaRPr b="0" lang="en-US" sz="2800" spc="-1" strike="noStrike">
              <a:latin typeface="Arial"/>
            </a:endParaRPr>
          </a:p>
        </p:txBody>
      </p:sp>
      <p:sp>
        <p:nvSpPr>
          <p:cNvPr id="248" name="Segnaposto numero diapositiva 3"/>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14C89495-837E-4728-A469-A318A457437B}" type="slidenum">
              <a:rPr b="0" lang="it-IT" sz="1200" spc="-1" strike="noStrike">
                <a:solidFill>
                  <a:srgbClr val="8b8b8b"/>
                </a:solidFill>
                <a:latin typeface="Calibri"/>
                <a:ea typeface="DejaVu Sans"/>
              </a:rPr>
              <a:t>56</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Titolo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Scelte implementative </a:t>
            </a:r>
            <a:r>
              <a:rPr b="0" lang="it-IT" sz="3600" spc="-1" strike="noStrike">
                <a:solidFill>
                  <a:srgbClr val="000000"/>
                </a:solidFill>
                <a:latin typeface="Arial"/>
                <a:ea typeface="DejaVu Sans"/>
              </a:rPr>
              <a:t>– Gestione viste</a:t>
            </a:r>
            <a:endParaRPr b="0" lang="en-US" sz="3600" spc="-1" strike="noStrike">
              <a:latin typeface="Arial"/>
            </a:endParaRPr>
          </a:p>
        </p:txBody>
      </p:sp>
      <p:sp>
        <p:nvSpPr>
          <p:cNvPr id="250" name="Segnaposto contenuto 2"/>
          <p:cNvSpPr/>
          <p:nvPr/>
        </p:nvSpPr>
        <p:spPr>
          <a:xfrm>
            <a:off x="838080" y="1825560"/>
            <a:ext cx="10514520" cy="4350240"/>
          </a:xfrm>
          <a:prstGeom prst="rect">
            <a:avLst/>
          </a:prstGeom>
          <a:noFill/>
          <a:ln w="0">
            <a:noFill/>
          </a:ln>
        </p:spPr>
        <p:style>
          <a:lnRef idx="0"/>
          <a:fillRef idx="0"/>
          <a:effectRef idx="0"/>
          <a:fontRef idx="minor"/>
        </p:style>
        <p:txBody>
          <a:bodyPr lIns="90000" rIns="90000" tIns="45000" bIns="45000">
            <a:normAutofit/>
          </a:bodyPr>
          <a:p>
            <a:pPr>
              <a:lnSpc>
                <a:spcPct val="90000"/>
              </a:lnSpc>
              <a:spcBef>
                <a:spcPts val="1001"/>
              </a:spcBef>
              <a:tabLst>
                <a:tab algn="l" pos="0"/>
              </a:tabLst>
            </a:pPr>
            <a:r>
              <a:rPr b="0" lang="it-IT" sz="2800" spc="-1" strike="noStrike">
                <a:solidFill>
                  <a:srgbClr val="000000"/>
                </a:solidFill>
                <a:latin typeface="Arial"/>
                <a:ea typeface="DejaVu Sans"/>
              </a:rPr>
              <a:t>Il tutto è orchestrato da un file «main.js» che si occupa di effettuare richieste al server e ai vari builder.</a:t>
            </a: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a:p>
            <a:pPr marL="457200">
              <a:lnSpc>
                <a:spcPct val="90000"/>
              </a:lnSpc>
              <a:spcBef>
                <a:spcPts val="499"/>
              </a:spcBef>
              <a:tabLst>
                <a:tab algn="l" pos="0"/>
              </a:tabLst>
            </a:pPr>
            <a:endParaRPr b="0" lang="en-US" sz="2800" spc="-1" strike="noStrike">
              <a:latin typeface="Arial"/>
            </a:endParaRPr>
          </a:p>
          <a:p>
            <a:pPr marL="457200">
              <a:lnSpc>
                <a:spcPct val="90000"/>
              </a:lnSpc>
              <a:spcBef>
                <a:spcPts val="1001"/>
              </a:spcBef>
              <a:tabLst>
                <a:tab algn="l" pos="0"/>
              </a:tabLst>
            </a:pPr>
            <a:endParaRPr b="0" lang="en-US" sz="2800" spc="-1" strike="noStrike">
              <a:latin typeface="Arial"/>
            </a:endParaRPr>
          </a:p>
          <a:p>
            <a:pPr marL="457200">
              <a:lnSpc>
                <a:spcPct val="90000"/>
              </a:lnSpc>
              <a:spcBef>
                <a:spcPts val="1001"/>
              </a:spcBef>
              <a:tabLst>
                <a:tab algn="l" pos="0"/>
              </a:tabLst>
            </a:pPr>
            <a:endParaRPr b="0" lang="en-US" sz="2800" spc="-1" strike="noStrike">
              <a:latin typeface="Arial"/>
            </a:endParaRPr>
          </a:p>
        </p:txBody>
      </p:sp>
      <p:sp>
        <p:nvSpPr>
          <p:cNvPr id="251" name="Segnaposto numero diapositiva 3"/>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C052BB07-1B43-4FF6-9743-50CC04989441}" type="slidenum">
              <a:rPr b="0" lang="it-IT" sz="1200" spc="-1" strike="noStrike">
                <a:solidFill>
                  <a:srgbClr val="8b8b8b"/>
                </a:solidFill>
                <a:latin typeface="Calibri"/>
                <a:ea typeface="DejaVu Sans"/>
              </a:rPr>
              <a:t>57</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Titolo 1_4"/>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100000"/>
              </a:lnSpc>
              <a:tabLst>
                <a:tab algn="l" pos="0"/>
              </a:tabLst>
            </a:pPr>
            <a:r>
              <a:rPr b="1" lang="it-IT" sz="3600" spc="-1" strike="noStrike">
                <a:solidFill>
                  <a:srgbClr val="000000"/>
                </a:solidFill>
                <a:latin typeface="Arial"/>
                <a:ea typeface="DejaVu Sans"/>
              </a:rPr>
              <a:t>Struttura dell’applicazione (IFML)</a:t>
            </a:r>
            <a:endParaRPr b="0" lang="en-US" sz="3600" spc="-1" strike="noStrike">
              <a:latin typeface="Arial"/>
            </a:endParaRPr>
          </a:p>
        </p:txBody>
      </p:sp>
      <p:sp>
        <p:nvSpPr>
          <p:cNvPr id="253" name="Segnaposto numero diapositiva 2_0"/>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A6B73A44-9E20-466D-B30D-8F8742836AF5}" type="slidenum">
              <a:rPr b="0" lang="it-IT" sz="1200" spc="-1" strike="noStrike">
                <a:solidFill>
                  <a:srgbClr val="8b8b8b"/>
                </a:solidFill>
                <a:latin typeface="Calibri"/>
                <a:ea typeface="DejaVu Sans"/>
              </a:rPr>
              <a:t>58</a:t>
            </a:fld>
            <a:endParaRPr b="0" lang="en-US" sz="1200" spc="-1" strike="noStrike">
              <a:latin typeface="Arial"/>
            </a:endParaRPr>
          </a:p>
        </p:txBody>
      </p:sp>
      <p:pic>
        <p:nvPicPr>
          <p:cNvPr id="254" name="" descr=""/>
          <p:cNvPicPr/>
          <p:nvPr/>
        </p:nvPicPr>
        <p:blipFill>
          <a:blip r:embed="rId1"/>
          <a:stretch/>
        </p:blipFill>
        <p:spPr>
          <a:xfrm>
            <a:off x="228600" y="764280"/>
            <a:ext cx="12191400" cy="6855840"/>
          </a:xfrm>
          <a:prstGeom prst="rect">
            <a:avLst/>
          </a:prstGeom>
          <a:ln w="0">
            <a:noFill/>
          </a:ln>
        </p:spPr>
      </p:pic>
      <p:sp>
        <p:nvSpPr>
          <p:cNvPr id="255" name=""/>
          <p:cNvSpPr/>
          <p:nvPr/>
        </p:nvSpPr>
        <p:spPr>
          <a:xfrm>
            <a:off x="0" y="6511680"/>
            <a:ext cx="4571640" cy="3459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0563c1"/>
                </a:solidFill>
                <a:uFillTx/>
                <a:latin typeface="Arial"/>
                <a:hlinkClick r:id="rId2"/>
              </a:rPr>
              <a:t>editor.ifmledit.org</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Titolo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Sequence Diagram -</a:t>
            </a:r>
            <a:r>
              <a:rPr b="0" lang="it-IT" sz="3600" spc="-1" strike="noStrike">
                <a:solidFill>
                  <a:srgbClr val="000000"/>
                </a:solidFill>
                <a:latin typeface="Arial"/>
                <a:ea typeface="DejaVu Sans"/>
              </a:rPr>
              <a:t> Login </a:t>
            </a:r>
            <a:endParaRPr b="0" lang="en-US" sz="3600" spc="-1" strike="noStrike">
              <a:latin typeface="Arial"/>
            </a:endParaRPr>
          </a:p>
        </p:txBody>
      </p:sp>
      <p:sp>
        <p:nvSpPr>
          <p:cNvPr id="257" name="Segnaposto numero diapositiva 3"/>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4C27B305-2DD5-43BA-BFCE-39FAE7928AEC}" type="slidenum">
              <a:rPr b="0" lang="it-IT" sz="1200" spc="-1" strike="noStrike">
                <a:solidFill>
                  <a:srgbClr val="8b8b8b"/>
                </a:solidFill>
                <a:latin typeface="Calibri"/>
                <a:ea typeface="DejaVu Sans"/>
              </a:rPr>
              <a:t>59</a:t>
            </a:fld>
            <a:endParaRPr b="0" lang="en-US" sz="1200" spc="-1" strike="noStrike">
              <a:latin typeface="Arial"/>
            </a:endParaRPr>
          </a:p>
        </p:txBody>
      </p:sp>
      <p:pic>
        <p:nvPicPr>
          <p:cNvPr id="258" name="Immagine 255" descr=""/>
          <p:cNvPicPr/>
          <p:nvPr/>
        </p:nvPicPr>
        <p:blipFill>
          <a:blip r:embed="rId1"/>
          <a:stretch/>
        </p:blipFill>
        <p:spPr>
          <a:xfrm>
            <a:off x="838080" y="1371600"/>
            <a:ext cx="10046520" cy="534888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Titolo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Strumenti</a:t>
            </a:r>
            <a:r>
              <a:rPr b="0" lang="it-IT" sz="4000" spc="-1" strike="noStrike">
                <a:solidFill>
                  <a:srgbClr val="000000"/>
                </a:solidFill>
                <a:latin typeface="Arial"/>
                <a:ea typeface="DejaVu Sans"/>
              </a:rPr>
              <a:t> </a:t>
            </a:r>
            <a:r>
              <a:rPr b="1" lang="it-IT" sz="3600" spc="-1" strike="noStrike">
                <a:solidFill>
                  <a:srgbClr val="000000"/>
                </a:solidFill>
                <a:latin typeface="Arial"/>
                <a:ea typeface="DejaVu Sans"/>
              </a:rPr>
              <a:t>utilizzati</a:t>
            </a:r>
            <a:endParaRPr b="0" lang="en-US" sz="3600" spc="-1" strike="noStrike">
              <a:latin typeface="Arial"/>
            </a:endParaRPr>
          </a:p>
        </p:txBody>
      </p:sp>
      <p:sp>
        <p:nvSpPr>
          <p:cNvPr id="94" name="Segnaposto contenuto 2"/>
          <p:cNvSpPr/>
          <p:nvPr/>
        </p:nvSpPr>
        <p:spPr>
          <a:xfrm>
            <a:off x="838080" y="1825560"/>
            <a:ext cx="10514520" cy="4350240"/>
          </a:xfrm>
          <a:prstGeom prst="rect">
            <a:avLst/>
          </a:prstGeom>
          <a:noFill/>
          <a:ln w="0">
            <a:noFill/>
          </a:ln>
        </p:spPr>
        <p:style>
          <a:lnRef idx="0"/>
          <a:fillRef idx="0"/>
          <a:effectRef idx="0"/>
          <a:fontRef idx="minor"/>
        </p:style>
        <p:txBody>
          <a:bodyPr lIns="90000" rIns="90000" tIns="45000" bIns="45000">
            <a:noAutofit/>
          </a:bodyPr>
          <a:p>
            <a:pPr marL="228600" indent="-227520">
              <a:lnSpc>
                <a:spcPct val="90000"/>
              </a:lnSpc>
              <a:spcBef>
                <a:spcPts val="1001"/>
              </a:spcBef>
              <a:buClr>
                <a:srgbClr val="000000"/>
              </a:buClr>
              <a:buFont typeface="Arial"/>
              <a:buChar char="•"/>
            </a:pPr>
            <a:r>
              <a:rPr b="0" lang="it-IT" sz="2800" spc="-1" strike="noStrike">
                <a:solidFill>
                  <a:srgbClr val="000000"/>
                </a:solidFill>
                <a:latin typeface="Arial"/>
                <a:ea typeface="DejaVu Sans"/>
              </a:rPr>
              <a:t>Java: jdk-15.03</a:t>
            </a:r>
            <a:endParaRPr b="0" lang="en-US" sz="2800" spc="-1" strike="noStrike">
              <a:latin typeface="Arial"/>
            </a:endParaRPr>
          </a:p>
          <a:p>
            <a:pPr marL="228600" indent="-227520">
              <a:lnSpc>
                <a:spcPct val="90000"/>
              </a:lnSpc>
              <a:spcBef>
                <a:spcPts val="1001"/>
              </a:spcBef>
              <a:buClr>
                <a:srgbClr val="000000"/>
              </a:buClr>
              <a:buFont typeface="Arial"/>
              <a:buChar char="•"/>
            </a:pPr>
            <a:r>
              <a:rPr b="0" lang="it-IT" sz="2800" spc="-1" strike="noStrike">
                <a:solidFill>
                  <a:srgbClr val="000000"/>
                </a:solidFill>
                <a:latin typeface="Arial"/>
                <a:ea typeface="DejaVu Sans"/>
              </a:rPr>
              <a:t>Server: Tomcat 9 </a:t>
            </a:r>
            <a:endParaRPr b="0" lang="en-US" sz="2800" spc="-1" strike="noStrike">
              <a:latin typeface="Arial"/>
            </a:endParaRPr>
          </a:p>
          <a:p>
            <a:pPr marL="228600" indent="-227520">
              <a:lnSpc>
                <a:spcPct val="90000"/>
              </a:lnSpc>
              <a:spcBef>
                <a:spcPts val="1001"/>
              </a:spcBef>
              <a:buClr>
                <a:srgbClr val="000000"/>
              </a:buClr>
              <a:buFont typeface="Arial"/>
              <a:buChar char="•"/>
            </a:pPr>
            <a:r>
              <a:rPr b="0" lang="it-IT" sz="2800" spc="-1" strike="noStrike">
                <a:solidFill>
                  <a:srgbClr val="000000"/>
                </a:solidFill>
                <a:latin typeface="Arial"/>
                <a:ea typeface="DejaVu Sans"/>
              </a:rPr>
              <a:t>Database: MySQL</a:t>
            </a:r>
            <a:endParaRPr b="0" lang="en-US" sz="2800" spc="-1" strike="noStrike">
              <a:latin typeface="Arial"/>
            </a:endParaRPr>
          </a:p>
          <a:p>
            <a:pPr marL="228600" indent="-227520">
              <a:lnSpc>
                <a:spcPct val="90000"/>
              </a:lnSpc>
              <a:spcBef>
                <a:spcPts val="1001"/>
              </a:spcBef>
              <a:buClr>
                <a:srgbClr val="000000"/>
              </a:buClr>
              <a:buFont typeface="Arial"/>
              <a:buChar char="•"/>
            </a:pPr>
            <a:r>
              <a:rPr b="0" lang="it-IT" sz="2800" spc="-1" strike="noStrike">
                <a:solidFill>
                  <a:srgbClr val="000000"/>
                </a:solidFill>
                <a:latin typeface="Arial"/>
                <a:ea typeface="DejaVu Sans"/>
              </a:rPr>
              <a:t>Templating: Thymeleaf 3</a:t>
            </a:r>
            <a:endParaRPr b="0" lang="en-US" sz="2800" spc="-1" strike="noStrike">
              <a:latin typeface="Arial"/>
            </a:endParaRPr>
          </a:p>
        </p:txBody>
      </p:sp>
      <p:sp>
        <p:nvSpPr>
          <p:cNvPr id="95" name="Segnaposto numero diapositiva 3"/>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ED9FFDF8-4352-487C-9C80-01EA73D3893A}" type="slidenum">
              <a:rPr b="0" lang="it-IT" sz="1200" spc="-1" strike="noStrike">
                <a:solidFill>
                  <a:srgbClr val="8b8b8b"/>
                </a:solidFill>
                <a:latin typeface="Calibri"/>
                <a:ea typeface="DejaVu Sans"/>
              </a:rPr>
              <a:t>6</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Titolo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Sequence Diagram -</a:t>
            </a:r>
            <a:r>
              <a:rPr b="0" lang="it-IT" sz="3600" spc="-1" strike="noStrike">
                <a:solidFill>
                  <a:srgbClr val="000000"/>
                </a:solidFill>
                <a:latin typeface="Arial"/>
                <a:ea typeface="DejaVu Sans"/>
              </a:rPr>
              <a:t> Register</a:t>
            </a:r>
            <a:endParaRPr b="0" lang="en-US" sz="3600" spc="-1" strike="noStrike">
              <a:latin typeface="Arial"/>
            </a:endParaRPr>
          </a:p>
        </p:txBody>
      </p:sp>
      <p:pic>
        <p:nvPicPr>
          <p:cNvPr id="260" name="Segnaposto contenuto 4" descr=""/>
          <p:cNvPicPr/>
          <p:nvPr/>
        </p:nvPicPr>
        <p:blipFill>
          <a:blip r:embed="rId1"/>
          <a:srcRect l="0" t="7519" r="0" b="0"/>
          <a:stretch/>
        </p:blipFill>
        <p:spPr>
          <a:xfrm>
            <a:off x="1067040" y="2152800"/>
            <a:ext cx="10056600" cy="4023000"/>
          </a:xfrm>
          <a:prstGeom prst="rect">
            <a:avLst/>
          </a:prstGeom>
          <a:ln w="0">
            <a:noFill/>
          </a:ln>
        </p:spPr>
      </p:pic>
      <p:sp>
        <p:nvSpPr>
          <p:cNvPr id="261" name="Segnaposto numero diapositiva 2"/>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2FA1E6F8-D739-44AE-B291-69930DECE511}" type="slidenum">
              <a:rPr b="0" lang="it-IT" sz="1200" spc="-1" strike="noStrike">
                <a:solidFill>
                  <a:srgbClr val="8b8b8b"/>
                </a:solidFill>
                <a:latin typeface="Calibri"/>
                <a:ea typeface="DejaVu Sans"/>
              </a:rPr>
              <a:t>60</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Titolo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Sequence Diagram - </a:t>
            </a:r>
            <a:r>
              <a:rPr b="0" lang="it-IT" sz="3600" spc="-1" strike="noStrike">
                <a:solidFill>
                  <a:srgbClr val="000000"/>
                </a:solidFill>
                <a:latin typeface="Arial"/>
                <a:ea typeface="DejaVu Sans"/>
              </a:rPr>
              <a:t>Do search </a:t>
            </a:r>
            <a:endParaRPr b="0" lang="en-US" sz="3600" spc="-1" strike="noStrike">
              <a:latin typeface="Arial"/>
            </a:endParaRPr>
          </a:p>
        </p:txBody>
      </p:sp>
      <p:pic>
        <p:nvPicPr>
          <p:cNvPr id="263" name="Segnaposto contenuto 4" descr=""/>
          <p:cNvPicPr/>
          <p:nvPr/>
        </p:nvPicPr>
        <p:blipFill>
          <a:blip r:embed="rId1"/>
          <a:srcRect l="0" t="6454" r="0" b="0"/>
          <a:stretch/>
        </p:blipFill>
        <p:spPr>
          <a:xfrm>
            <a:off x="2359440" y="1406160"/>
            <a:ext cx="7472160" cy="5085720"/>
          </a:xfrm>
          <a:prstGeom prst="rect">
            <a:avLst/>
          </a:prstGeom>
          <a:ln w="0">
            <a:noFill/>
          </a:ln>
        </p:spPr>
      </p:pic>
      <p:sp>
        <p:nvSpPr>
          <p:cNvPr id="264" name="Segnaposto numero diapositiva 2"/>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DEDAA36A-FE91-4CF0-9D61-C6744AEFDE12}" type="slidenum">
              <a:rPr b="0" lang="it-IT" sz="1200" spc="-1" strike="noStrike">
                <a:solidFill>
                  <a:srgbClr val="8b8b8b"/>
                </a:solidFill>
                <a:latin typeface="Calibri"/>
                <a:ea typeface="DejaVu Sans"/>
              </a:rPr>
              <a:t>61</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Titolo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Sequence Diagram - </a:t>
            </a:r>
            <a:r>
              <a:rPr b="0" lang="it-IT" sz="3600" spc="-1" strike="noStrike">
                <a:solidFill>
                  <a:srgbClr val="000000"/>
                </a:solidFill>
                <a:latin typeface="Arial"/>
                <a:ea typeface="DejaVu Sans"/>
              </a:rPr>
              <a:t>View item</a:t>
            </a:r>
            <a:endParaRPr b="0" lang="en-US" sz="3600" spc="-1" strike="noStrike">
              <a:latin typeface="Arial"/>
            </a:endParaRPr>
          </a:p>
        </p:txBody>
      </p:sp>
      <p:pic>
        <p:nvPicPr>
          <p:cNvPr id="266" name="Segnaposto contenuto 4" descr=""/>
          <p:cNvPicPr/>
          <p:nvPr/>
        </p:nvPicPr>
        <p:blipFill>
          <a:blip r:embed="rId1"/>
          <a:srcRect l="0" t="8318" r="0" b="0"/>
          <a:stretch/>
        </p:blipFill>
        <p:spPr>
          <a:xfrm>
            <a:off x="1860840" y="1863360"/>
            <a:ext cx="8469000" cy="3988440"/>
          </a:xfrm>
          <a:prstGeom prst="rect">
            <a:avLst/>
          </a:prstGeom>
          <a:ln w="0">
            <a:noFill/>
          </a:ln>
        </p:spPr>
      </p:pic>
      <p:sp>
        <p:nvSpPr>
          <p:cNvPr id="267" name="Segnaposto numero diapositiva 2"/>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1B72C8B4-873F-42CB-99C4-8DB50EE86A7C}" type="slidenum">
              <a:rPr b="0" lang="it-IT" sz="1200" spc="-1" strike="noStrike">
                <a:solidFill>
                  <a:srgbClr val="8b8b8b"/>
                </a:solidFill>
                <a:latin typeface="Calibri"/>
                <a:ea typeface="DejaVu Sans"/>
              </a:rPr>
              <a:t>62</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Titolo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Sequence Diagram </a:t>
            </a:r>
            <a:r>
              <a:rPr b="0" lang="it-IT" sz="3600" spc="-1" strike="noStrike">
                <a:solidFill>
                  <a:srgbClr val="000000"/>
                </a:solidFill>
                <a:latin typeface="Arial"/>
                <a:ea typeface="DejaVu Sans"/>
              </a:rPr>
              <a:t>– Add to cart</a:t>
            </a:r>
            <a:endParaRPr b="0" lang="en-US" sz="3600" spc="-1" strike="noStrike">
              <a:latin typeface="Arial"/>
            </a:endParaRPr>
          </a:p>
        </p:txBody>
      </p:sp>
      <p:pic>
        <p:nvPicPr>
          <p:cNvPr id="269" name="Segnaposto contenuto 3" descr=""/>
          <p:cNvPicPr/>
          <p:nvPr/>
        </p:nvPicPr>
        <p:blipFill>
          <a:blip r:embed="rId1"/>
          <a:srcRect l="0" t="2200" r="0" b="51780"/>
          <a:stretch/>
        </p:blipFill>
        <p:spPr>
          <a:xfrm>
            <a:off x="1775880" y="1690560"/>
            <a:ext cx="8638920" cy="4680720"/>
          </a:xfrm>
          <a:prstGeom prst="rect">
            <a:avLst/>
          </a:prstGeom>
          <a:ln w="0">
            <a:noFill/>
          </a:ln>
        </p:spPr>
      </p:pic>
      <p:sp>
        <p:nvSpPr>
          <p:cNvPr id="270" name="Segnaposto numero diapositiva 2"/>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CC1A1FEC-1C82-49D3-A7E8-A44186C80AAC}" type="slidenum">
              <a:rPr b="0" lang="it-IT" sz="1200" spc="-1" strike="noStrike">
                <a:solidFill>
                  <a:srgbClr val="8b8b8b"/>
                </a:solidFill>
                <a:latin typeface="Calibri"/>
                <a:ea typeface="DejaVu Sans"/>
              </a:rPr>
              <a:t>63</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Titolo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Sequence Diagram </a:t>
            </a:r>
            <a:r>
              <a:rPr b="0" lang="it-IT" sz="3600" spc="-1" strike="noStrike">
                <a:solidFill>
                  <a:srgbClr val="000000"/>
                </a:solidFill>
                <a:latin typeface="Arial"/>
                <a:ea typeface="DejaVu Sans"/>
              </a:rPr>
              <a:t>– Add to cart</a:t>
            </a:r>
            <a:endParaRPr b="0" lang="en-US" sz="3600" spc="-1" strike="noStrike">
              <a:latin typeface="Arial"/>
            </a:endParaRPr>
          </a:p>
        </p:txBody>
      </p:sp>
      <p:pic>
        <p:nvPicPr>
          <p:cNvPr id="272" name="Segnaposto contenuto 6" descr=""/>
          <p:cNvPicPr/>
          <p:nvPr/>
        </p:nvPicPr>
        <p:blipFill>
          <a:blip r:embed="rId1"/>
          <a:srcRect l="0" t="47422" r="0" b="0"/>
          <a:stretch/>
        </p:blipFill>
        <p:spPr>
          <a:xfrm>
            <a:off x="1775880" y="1381680"/>
            <a:ext cx="8638920" cy="5348160"/>
          </a:xfrm>
          <a:prstGeom prst="rect">
            <a:avLst/>
          </a:prstGeom>
          <a:ln w="0">
            <a:noFill/>
          </a:ln>
        </p:spPr>
      </p:pic>
      <p:sp>
        <p:nvSpPr>
          <p:cNvPr id="273" name="Segnaposto numero diapositiva 2"/>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7AF65FCD-3239-48C4-BB99-6C64611CD288}" type="slidenum">
              <a:rPr b="0" lang="it-IT" sz="1200" spc="-1" strike="noStrike">
                <a:solidFill>
                  <a:srgbClr val="8b8b8b"/>
                </a:solidFill>
                <a:latin typeface="Calibri"/>
                <a:ea typeface="DejaVu Sans"/>
              </a:rPr>
              <a:t>64</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Titolo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Sequence Diagram </a:t>
            </a:r>
            <a:r>
              <a:rPr b="0" lang="it-IT" sz="3600" spc="-1" strike="noStrike">
                <a:solidFill>
                  <a:srgbClr val="000000"/>
                </a:solidFill>
                <a:latin typeface="Arial"/>
                <a:ea typeface="DejaVu Sans"/>
              </a:rPr>
              <a:t>–</a:t>
            </a:r>
            <a:r>
              <a:rPr b="1" lang="it-IT" sz="3600" spc="-1" strike="noStrike">
                <a:solidFill>
                  <a:srgbClr val="000000"/>
                </a:solidFill>
                <a:latin typeface="Arial"/>
                <a:ea typeface="DejaVu Sans"/>
              </a:rPr>
              <a:t> </a:t>
            </a:r>
            <a:r>
              <a:rPr b="0" lang="it-IT" sz="3600" spc="-1" strike="noStrike">
                <a:solidFill>
                  <a:srgbClr val="000000"/>
                </a:solidFill>
                <a:latin typeface="Arial"/>
                <a:ea typeface="DejaVu Sans"/>
              </a:rPr>
              <a:t>View cart</a:t>
            </a:r>
            <a:endParaRPr b="0" lang="en-US" sz="3600" spc="-1" strike="noStrike">
              <a:latin typeface="Arial"/>
            </a:endParaRPr>
          </a:p>
        </p:txBody>
      </p:sp>
      <p:pic>
        <p:nvPicPr>
          <p:cNvPr id="275" name="Segnaposto contenuto 6" descr=""/>
          <p:cNvPicPr/>
          <p:nvPr/>
        </p:nvPicPr>
        <p:blipFill>
          <a:blip r:embed="rId1"/>
          <a:stretch/>
        </p:blipFill>
        <p:spPr>
          <a:xfrm>
            <a:off x="4334040" y="2458080"/>
            <a:ext cx="3523320" cy="3085200"/>
          </a:xfrm>
          <a:prstGeom prst="rect">
            <a:avLst/>
          </a:prstGeom>
          <a:ln w="0">
            <a:noFill/>
          </a:ln>
        </p:spPr>
      </p:pic>
      <p:sp>
        <p:nvSpPr>
          <p:cNvPr id="276" name="Segnaposto numero diapositiva 2"/>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AFC4DB49-B9EC-42F4-894D-5E8533FAECE5}" type="slidenum">
              <a:rPr b="0" lang="it-IT" sz="1200" spc="-1" strike="noStrike">
                <a:solidFill>
                  <a:srgbClr val="8b8b8b"/>
                </a:solidFill>
                <a:latin typeface="Calibri"/>
                <a:ea typeface="DejaVu Sans"/>
              </a:rPr>
              <a:t>65</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Titolo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Sequence Diagram </a:t>
            </a:r>
            <a:r>
              <a:rPr b="0" lang="it-IT" sz="3600" spc="-1" strike="noStrike">
                <a:solidFill>
                  <a:srgbClr val="000000"/>
                </a:solidFill>
                <a:latin typeface="Arial"/>
                <a:ea typeface="DejaVu Sans"/>
              </a:rPr>
              <a:t>–</a:t>
            </a:r>
            <a:r>
              <a:rPr b="1" lang="it-IT" sz="3600" spc="-1" strike="noStrike">
                <a:solidFill>
                  <a:srgbClr val="000000"/>
                </a:solidFill>
                <a:latin typeface="Arial"/>
                <a:ea typeface="DejaVu Sans"/>
              </a:rPr>
              <a:t> </a:t>
            </a:r>
            <a:r>
              <a:rPr b="0" lang="it-IT" sz="3600" spc="-1" strike="noStrike">
                <a:solidFill>
                  <a:srgbClr val="000000"/>
                </a:solidFill>
                <a:latin typeface="Arial"/>
                <a:ea typeface="DejaVu Sans"/>
              </a:rPr>
              <a:t>Do order</a:t>
            </a:r>
            <a:endParaRPr b="0" lang="en-US" sz="3600" spc="-1" strike="noStrike">
              <a:latin typeface="Arial"/>
            </a:endParaRPr>
          </a:p>
        </p:txBody>
      </p:sp>
      <p:sp>
        <p:nvSpPr>
          <p:cNvPr id="278" name="Segnaposto numero diapositiva 3"/>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A47FF222-4F95-4CDE-BE33-56B449129238}" type="slidenum">
              <a:rPr b="0" lang="it-IT" sz="1200" spc="-1" strike="noStrike">
                <a:solidFill>
                  <a:srgbClr val="8b8b8b"/>
                </a:solidFill>
                <a:latin typeface="Calibri"/>
                <a:ea typeface="DejaVu Sans"/>
              </a:rPr>
              <a:t>66</a:t>
            </a:fld>
            <a:endParaRPr b="0" lang="en-US" sz="1200" spc="-1" strike="noStrike">
              <a:latin typeface="Arial"/>
            </a:endParaRPr>
          </a:p>
        </p:txBody>
      </p:sp>
      <p:pic>
        <p:nvPicPr>
          <p:cNvPr id="279" name="Immagine 276" descr=""/>
          <p:cNvPicPr/>
          <p:nvPr/>
        </p:nvPicPr>
        <p:blipFill>
          <a:blip r:embed="rId1"/>
          <a:stretch/>
        </p:blipFill>
        <p:spPr>
          <a:xfrm>
            <a:off x="223920" y="1356840"/>
            <a:ext cx="10976760" cy="5060880"/>
          </a:xfrm>
          <a:prstGeom prst="rect">
            <a:avLst/>
          </a:prstGeom>
          <a:ln w="0">
            <a:noFill/>
          </a:ln>
        </p:spPr>
      </p:pic>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Titolo 1_2"/>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Sequence Diagram </a:t>
            </a:r>
            <a:r>
              <a:rPr b="0" lang="it-IT" sz="3600" spc="-1" strike="noStrike">
                <a:solidFill>
                  <a:srgbClr val="000000"/>
                </a:solidFill>
                <a:latin typeface="Arial"/>
                <a:ea typeface="DejaVu Sans"/>
              </a:rPr>
              <a:t>–</a:t>
            </a:r>
            <a:r>
              <a:rPr b="1" lang="it-IT" sz="3600" spc="-1" strike="noStrike">
                <a:solidFill>
                  <a:srgbClr val="000000"/>
                </a:solidFill>
                <a:latin typeface="Arial"/>
                <a:ea typeface="DejaVu Sans"/>
              </a:rPr>
              <a:t> </a:t>
            </a:r>
            <a:r>
              <a:rPr b="0" lang="it-IT" sz="3600" spc="-1" strike="noStrike">
                <a:solidFill>
                  <a:srgbClr val="000000"/>
                </a:solidFill>
                <a:latin typeface="Arial"/>
                <a:ea typeface="DejaVu Sans"/>
              </a:rPr>
              <a:t>Do order</a:t>
            </a:r>
            <a:endParaRPr b="0" lang="en-US" sz="3600" spc="-1" strike="noStrike">
              <a:latin typeface="Arial"/>
            </a:endParaRPr>
          </a:p>
        </p:txBody>
      </p:sp>
      <p:sp>
        <p:nvSpPr>
          <p:cNvPr id="281" name="Segnaposto numero diapositiva 3_2"/>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157F727C-41F4-402F-9334-994D89FDBE0E}" type="slidenum">
              <a:rPr b="0" lang="it-IT" sz="1200" spc="-1" strike="noStrike">
                <a:solidFill>
                  <a:srgbClr val="8b8b8b"/>
                </a:solidFill>
                <a:latin typeface="Calibri"/>
                <a:ea typeface="DejaVu Sans"/>
              </a:rPr>
              <a:t>67</a:t>
            </a:fld>
            <a:endParaRPr b="0" lang="en-US" sz="1200" spc="-1" strike="noStrike">
              <a:latin typeface="Arial"/>
            </a:endParaRPr>
          </a:p>
        </p:txBody>
      </p:sp>
      <p:pic>
        <p:nvPicPr>
          <p:cNvPr id="282" name="Immagine 279" descr=""/>
          <p:cNvPicPr/>
          <p:nvPr/>
        </p:nvPicPr>
        <p:blipFill>
          <a:blip r:embed="rId1"/>
          <a:stretch/>
        </p:blipFill>
        <p:spPr>
          <a:xfrm>
            <a:off x="499680" y="1371600"/>
            <a:ext cx="10243800" cy="5348880"/>
          </a:xfrm>
          <a:prstGeom prst="rect">
            <a:avLst/>
          </a:prstGeom>
          <a:ln w="0">
            <a:noFill/>
          </a:ln>
        </p:spPr>
      </p:pic>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Titolo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Sequence Diagram </a:t>
            </a:r>
            <a:r>
              <a:rPr b="0" lang="it-IT" sz="3600" spc="-1" strike="noStrike">
                <a:solidFill>
                  <a:srgbClr val="000000"/>
                </a:solidFill>
                <a:latin typeface="Arial"/>
                <a:ea typeface="DejaVu Sans"/>
              </a:rPr>
              <a:t>–</a:t>
            </a:r>
            <a:r>
              <a:rPr b="1" lang="it-IT" sz="3600" spc="-1" strike="noStrike">
                <a:solidFill>
                  <a:srgbClr val="000000"/>
                </a:solidFill>
                <a:latin typeface="Arial"/>
                <a:ea typeface="DejaVu Sans"/>
              </a:rPr>
              <a:t> </a:t>
            </a:r>
            <a:r>
              <a:rPr b="0" lang="it-IT" sz="3600" spc="-1" strike="noStrike">
                <a:solidFill>
                  <a:srgbClr val="000000"/>
                </a:solidFill>
                <a:latin typeface="Arial"/>
                <a:ea typeface="DejaVu Sans"/>
              </a:rPr>
              <a:t>View orders</a:t>
            </a:r>
            <a:endParaRPr b="0" lang="en-US" sz="3600" spc="-1" strike="noStrike">
              <a:latin typeface="Arial"/>
            </a:endParaRPr>
          </a:p>
        </p:txBody>
      </p:sp>
      <p:sp>
        <p:nvSpPr>
          <p:cNvPr id="284" name="Segnaposto numero diapositiva 3"/>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B9F66072-7D76-462E-B200-1147E1D73D0A}" type="slidenum">
              <a:rPr b="0" lang="it-IT" sz="1200" spc="-1" strike="noStrike">
                <a:solidFill>
                  <a:srgbClr val="8b8b8b"/>
                </a:solidFill>
                <a:latin typeface="Calibri"/>
                <a:ea typeface="DejaVu Sans"/>
              </a:rPr>
              <a:t>68</a:t>
            </a:fld>
            <a:endParaRPr b="0" lang="en-US" sz="1200" spc="-1" strike="noStrike">
              <a:latin typeface="Arial"/>
            </a:endParaRPr>
          </a:p>
        </p:txBody>
      </p:sp>
      <p:pic>
        <p:nvPicPr>
          <p:cNvPr id="285" name="Immagine 282" descr=""/>
          <p:cNvPicPr/>
          <p:nvPr/>
        </p:nvPicPr>
        <p:blipFill>
          <a:blip r:embed="rId1"/>
          <a:stretch/>
        </p:blipFill>
        <p:spPr>
          <a:xfrm>
            <a:off x="685800" y="1371600"/>
            <a:ext cx="10014120" cy="5193720"/>
          </a:xfrm>
          <a:prstGeom prst="rect">
            <a:avLst/>
          </a:prstGeom>
          <a:ln w="0">
            <a:noFill/>
          </a:ln>
        </p:spPr>
      </p:pic>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Titolo 1_3"/>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Sequence Diagram </a:t>
            </a:r>
            <a:r>
              <a:rPr b="0" lang="it-IT" sz="3600" spc="-1" strike="noStrike">
                <a:solidFill>
                  <a:srgbClr val="000000"/>
                </a:solidFill>
                <a:latin typeface="Arial"/>
                <a:ea typeface="DejaVu Sans"/>
              </a:rPr>
              <a:t>–</a:t>
            </a:r>
            <a:r>
              <a:rPr b="1" lang="it-IT" sz="3600" spc="-1" strike="noStrike">
                <a:solidFill>
                  <a:srgbClr val="000000"/>
                </a:solidFill>
                <a:latin typeface="Arial"/>
                <a:ea typeface="DejaVu Sans"/>
              </a:rPr>
              <a:t> </a:t>
            </a:r>
            <a:r>
              <a:rPr b="0" lang="it-IT" sz="3600" spc="-1" strike="noStrike">
                <a:solidFill>
                  <a:srgbClr val="000000"/>
                </a:solidFill>
                <a:latin typeface="Arial"/>
                <a:ea typeface="DejaVu Sans"/>
              </a:rPr>
              <a:t>View orders</a:t>
            </a:r>
            <a:endParaRPr b="0" lang="en-US" sz="3600" spc="-1" strike="noStrike">
              <a:latin typeface="Arial"/>
            </a:endParaRPr>
          </a:p>
        </p:txBody>
      </p:sp>
      <p:sp>
        <p:nvSpPr>
          <p:cNvPr id="287" name="Segnaposto numero diapositiva 3_3"/>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92E650B1-AF55-4FE1-87F4-D742750BFA20}" type="slidenum">
              <a:rPr b="0" lang="it-IT" sz="1200" spc="-1" strike="noStrike">
                <a:solidFill>
                  <a:srgbClr val="8b8b8b"/>
                </a:solidFill>
                <a:latin typeface="Calibri"/>
                <a:ea typeface="DejaVu Sans"/>
              </a:rPr>
              <a:t>69</a:t>
            </a:fld>
            <a:endParaRPr b="0" lang="en-US" sz="1200" spc="-1" strike="noStrike">
              <a:latin typeface="Arial"/>
            </a:endParaRPr>
          </a:p>
        </p:txBody>
      </p:sp>
      <p:pic>
        <p:nvPicPr>
          <p:cNvPr id="288" name="Immagine 285" descr=""/>
          <p:cNvPicPr/>
          <p:nvPr/>
        </p:nvPicPr>
        <p:blipFill>
          <a:blip r:embed="rId1"/>
          <a:stretch/>
        </p:blipFill>
        <p:spPr>
          <a:xfrm>
            <a:off x="685800" y="1371600"/>
            <a:ext cx="9829080" cy="539496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Titolo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Scelte implementative </a:t>
            </a:r>
            <a:r>
              <a:rPr b="0" lang="it-IT" sz="3600" spc="-1" strike="noStrike">
                <a:solidFill>
                  <a:srgbClr val="000000"/>
                </a:solidFill>
                <a:latin typeface="Arial"/>
                <a:ea typeface="DejaVu Sans"/>
              </a:rPr>
              <a:t>– gestione degli errori</a:t>
            </a:r>
            <a:endParaRPr b="0" lang="en-US" sz="3600" spc="-1" strike="noStrike">
              <a:latin typeface="Arial"/>
            </a:endParaRPr>
          </a:p>
        </p:txBody>
      </p:sp>
      <p:sp>
        <p:nvSpPr>
          <p:cNvPr id="97" name="Segnaposto contenuto 2"/>
          <p:cNvSpPr/>
          <p:nvPr/>
        </p:nvSpPr>
        <p:spPr>
          <a:xfrm>
            <a:off x="838080" y="1825560"/>
            <a:ext cx="10514520" cy="4350240"/>
          </a:xfrm>
          <a:prstGeom prst="rect">
            <a:avLst/>
          </a:prstGeom>
          <a:noFill/>
          <a:ln w="0">
            <a:noFill/>
          </a:ln>
        </p:spPr>
        <p:style>
          <a:lnRef idx="0"/>
          <a:fillRef idx="0"/>
          <a:effectRef idx="0"/>
          <a:fontRef idx="minor"/>
        </p:style>
        <p:txBody>
          <a:bodyPr lIns="90000" rIns="90000" tIns="45000" bIns="45000">
            <a:normAutofit/>
          </a:bodyPr>
          <a:p>
            <a:pPr>
              <a:lnSpc>
                <a:spcPct val="90000"/>
              </a:lnSpc>
              <a:spcBef>
                <a:spcPts val="1001"/>
              </a:spcBef>
              <a:tabLst>
                <a:tab algn="l" pos="0"/>
              </a:tabLst>
            </a:pPr>
            <a:r>
              <a:rPr b="0" lang="it-IT" sz="2800" spc="-1" strike="noStrike">
                <a:solidFill>
                  <a:srgbClr val="000000"/>
                </a:solidFill>
                <a:latin typeface="Segoe UI"/>
                <a:ea typeface="DejaVu Sans"/>
              </a:rPr>
              <a:t>Le eccezioni generate da query al database sono intercettate dai DAO e convertite in DatabaseException, che vengono catturate dalla servlet chiamante. Gli errori rappresentati da queste, insieme al resto delle eccezioni, vengono incapsulati in apposite classi del tipo ErrorMessage, così strutturate:</a:t>
            </a:r>
            <a:endParaRPr b="0" lang="en-US" sz="2800" spc="-1" strike="noStrike">
              <a:latin typeface="Arial"/>
            </a:endParaRPr>
          </a:p>
          <a:p>
            <a:pPr lvl="1" marL="685800" indent="-227520">
              <a:lnSpc>
                <a:spcPct val="90000"/>
              </a:lnSpc>
              <a:spcBef>
                <a:spcPts val="499"/>
              </a:spcBef>
              <a:buClr>
                <a:srgbClr val="000000"/>
              </a:buClr>
              <a:buFont typeface="Arial"/>
              <a:buChar char="•"/>
              <a:tabLst>
                <a:tab algn="l" pos="0"/>
              </a:tabLst>
            </a:pPr>
            <a:r>
              <a:rPr b="0" lang="it-IT" sz="2400" spc="-1" strike="noStrike">
                <a:solidFill>
                  <a:srgbClr val="000000"/>
                </a:solidFill>
                <a:latin typeface="Arial"/>
                <a:ea typeface="DejaVu Sans"/>
              </a:rPr>
              <a:t>Titolo: tipo di errore </a:t>
            </a:r>
            <a:endParaRPr b="0" lang="en-US" sz="2400" spc="-1" strike="noStrike">
              <a:latin typeface="Arial"/>
            </a:endParaRPr>
          </a:p>
          <a:p>
            <a:pPr lvl="1" marL="685800" indent="-227520">
              <a:lnSpc>
                <a:spcPct val="90000"/>
              </a:lnSpc>
              <a:spcBef>
                <a:spcPts val="499"/>
              </a:spcBef>
              <a:buClr>
                <a:srgbClr val="000000"/>
              </a:buClr>
              <a:buFont typeface="Arial"/>
              <a:buChar char="•"/>
              <a:tabLst>
                <a:tab algn="l" pos="0"/>
              </a:tabLst>
            </a:pPr>
            <a:r>
              <a:rPr b="0" lang="it-IT" sz="2400" spc="-1" strike="noStrike">
                <a:solidFill>
                  <a:srgbClr val="000000"/>
                </a:solidFill>
                <a:latin typeface="Arial"/>
                <a:ea typeface="DejaVu Sans"/>
              </a:rPr>
              <a:t>Body: messaggio specifico</a:t>
            </a:r>
            <a:endParaRPr b="0" lang="en-US" sz="2400" spc="-1" strike="noStrike">
              <a:latin typeface="Arial"/>
            </a:endParaRPr>
          </a:p>
          <a:p>
            <a:pPr>
              <a:lnSpc>
                <a:spcPct val="90000"/>
              </a:lnSpc>
              <a:spcBef>
                <a:spcPts val="1001"/>
              </a:spcBef>
              <a:tabLst>
                <a:tab algn="l" pos="0"/>
              </a:tabLst>
            </a:pPr>
            <a:r>
              <a:rPr b="0" lang="it-IT" sz="2800" spc="-1" strike="noStrike">
                <a:solidFill>
                  <a:srgbClr val="000000"/>
                </a:solidFill>
                <a:latin typeface="Arial"/>
                <a:ea typeface="DejaVu Sans"/>
              </a:rPr>
              <a:t>Dopo la generazione del messaggio viene fatta una redirect alla pagina che ha effettuato la request incorporando l’errore nell’apposito «div».</a:t>
            </a:r>
            <a:endParaRPr b="0" lang="en-US" sz="2800" spc="-1" strike="noStrike">
              <a:latin typeface="Arial"/>
            </a:endParaRPr>
          </a:p>
        </p:txBody>
      </p:sp>
      <p:sp>
        <p:nvSpPr>
          <p:cNvPr id="98" name="Segnaposto numero diapositiva 3"/>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1BB1464F-EF60-4B52-93DE-F4F4DE57021D}" type="slidenum">
              <a:rPr b="0" lang="it-IT" sz="1200" spc="-1" strike="noStrike">
                <a:solidFill>
                  <a:srgbClr val="8b8b8b"/>
                </a:solidFill>
                <a:latin typeface="Calibri"/>
                <a:ea typeface="DejaVu Sans"/>
              </a:rPr>
              <a:t>7</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Titolo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Sequence Diagram </a:t>
            </a:r>
            <a:r>
              <a:rPr b="0" lang="it-IT" sz="3600" spc="-1" strike="noStrike">
                <a:solidFill>
                  <a:srgbClr val="000000"/>
                </a:solidFill>
                <a:latin typeface="Arial"/>
                <a:ea typeface="DejaVu Sans"/>
              </a:rPr>
              <a:t>–</a:t>
            </a:r>
            <a:r>
              <a:rPr b="1" lang="it-IT" sz="3600" spc="-1" strike="noStrike">
                <a:solidFill>
                  <a:srgbClr val="000000"/>
                </a:solidFill>
                <a:latin typeface="Arial"/>
                <a:ea typeface="DejaVu Sans"/>
              </a:rPr>
              <a:t> </a:t>
            </a:r>
            <a:r>
              <a:rPr b="0" lang="it-IT" sz="3600" spc="-1" strike="noStrike">
                <a:solidFill>
                  <a:srgbClr val="000000"/>
                </a:solidFill>
                <a:latin typeface="Arial"/>
                <a:ea typeface="DejaVu Sans"/>
              </a:rPr>
              <a:t>Do logout</a:t>
            </a:r>
            <a:endParaRPr b="0" lang="en-US" sz="3600" spc="-1" strike="noStrike">
              <a:latin typeface="Arial"/>
            </a:endParaRPr>
          </a:p>
        </p:txBody>
      </p:sp>
      <p:pic>
        <p:nvPicPr>
          <p:cNvPr id="290" name="Segnaposto contenuto 4" descr=""/>
          <p:cNvPicPr/>
          <p:nvPr/>
        </p:nvPicPr>
        <p:blipFill>
          <a:blip r:embed="rId1"/>
          <a:srcRect l="0" t="12250" r="0" b="0"/>
          <a:stretch/>
        </p:blipFill>
        <p:spPr>
          <a:xfrm>
            <a:off x="3486240" y="2764440"/>
            <a:ext cx="5218560" cy="2873880"/>
          </a:xfrm>
          <a:prstGeom prst="rect">
            <a:avLst/>
          </a:prstGeom>
          <a:ln w="0">
            <a:noFill/>
          </a:ln>
        </p:spPr>
      </p:pic>
      <p:sp>
        <p:nvSpPr>
          <p:cNvPr id="291" name="Segnaposto numero diapositiva 2"/>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278FD2CF-8C89-4268-9512-3BC8AA575F4C}" type="slidenum">
              <a:rPr b="0" lang="it-IT" sz="1200" spc="-1" strike="noStrike">
                <a:solidFill>
                  <a:srgbClr val="8b8b8b"/>
                </a:solidFill>
                <a:latin typeface="Calibri"/>
                <a:ea typeface="DejaVu Sans"/>
              </a:rPr>
              <a:t>70</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Titolo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Scelte implementative </a:t>
            </a:r>
            <a:r>
              <a:rPr b="0" lang="it-IT" sz="3600" spc="-1" strike="noStrike">
                <a:solidFill>
                  <a:srgbClr val="000000"/>
                </a:solidFill>
                <a:latin typeface="Arial"/>
                <a:ea typeface="DejaVu Sans"/>
              </a:rPr>
              <a:t>– filtri</a:t>
            </a:r>
            <a:endParaRPr b="0" lang="en-US" sz="3600" spc="-1" strike="noStrike">
              <a:latin typeface="Arial"/>
            </a:endParaRPr>
          </a:p>
        </p:txBody>
      </p:sp>
      <p:sp>
        <p:nvSpPr>
          <p:cNvPr id="100" name="Segnaposto contenuto 2"/>
          <p:cNvSpPr/>
          <p:nvPr/>
        </p:nvSpPr>
        <p:spPr>
          <a:xfrm>
            <a:off x="838080" y="1825560"/>
            <a:ext cx="10514520" cy="4350240"/>
          </a:xfrm>
          <a:prstGeom prst="rect">
            <a:avLst/>
          </a:prstGeom>
          <a:noFill/>
          <a:ln w="0">
            <a:noFill/>
          </a:ln>
        </p:spPr>
        <p:style>
          <a:lnRef idx="0"/>
          <a:fillRef idx="0"/>
          <a:effectRef idx="0"/>
          <a:fontRef idx="minor"/>
        </p:style>
        <p:txBody>
          <a:bodyPr lIns="90000" rIns="90000" tIns="45000" bIns="45000">
            <a:normAutofit/>
          </a:bodyPr>
          <a:p>
            <a:pPr>
              <a:lnSpc>
                <a:spcPct val="90000"/>
              </a:lnSpc>
              <a:spcBef>
                <a:spcPts val="1001"/>
              </a:spcBef>
              <a:tabLst>
                <a:tab algn="l" pos="0"/>
              </a:tabLst>
            </a:pPr>
            <a:r>
              <a:rPr b="0" lang="it-IT" sz="2800" spc="-1" strike="noStrike">
                <a:solidFill>
                  <a:srgbClr val="000000"/>
                </a:solidFill>
                <a:latin typeface="Arial"/>
                <a:ea typeface="DejaVu Sans"/>
              </a:rPr>
              <a:t>Si è deciso di implementare un filtro per evitare la ripetizione di vari controlli all’interno delle servlet.</a:t>
            </a:r>
            <a:endParaRPr b="0" lang="en-US" sz="2800" spc="-1" strike="noStrike">
              <a:latin typeface="Arial"/>
            </a:endParaRPr>
          </a:p>
          <a:p>
            <a:pPr>
              <a:lnSpc>
                <a:spcPct val="90000"/>
              </a:lnSpc>
              <a:spcBef>
                <a:spcPts val="1001"/>
              </a:spcBef>
              <a:tabLst>
                <a:tab algn="l" pos="0"/>
              </a:tabLst>
            </a:pPr>
            <a:r>
              <a:rPr b="0" lang="it-IT" sz="2800" spc="-1" strike="noStrike">
                <a:solidFill>
                  <a:srgbClr val="000000"/>
                </a:solidFill>
                <a:latin typeface="Arial"/>
                <a:ea typeface="DejaVu Sans"/>
              </a:rPr>
              <a:t>I controlli effettuati sono i seguenti:</a:t>
            </a:r>
            <a:endParaRPr b="0" lang="en-US" sz="2800" spc="-1" strike="noStrike">
              <a:latin typeface="Arial"/>
            </a:endParaRPr>
          </a:p>
          <a:p>
            <a:pPr marL="228600" indent="-227520">
              <a:lnSpc>
                <a:spcPct val="90000"/>
              </a:lnSpc>
              <a:spcBef>
                <a:spcPts val="1001"/>
              </a:spcBef>
              <a:buClr>
                <a:srgbClr val="000000"/>
              </a:buClr>
              <a:buFont typeface="Arial"/>
              <a:buChar char="•"/>
              <a:tabLst>
                <a:tab algn="l" pos="0"/>
              </a:tabLst>
            </a:pPr>
            <a:r>
              <a:rPr b="0" lang="it-IT" sz="2800" spc="-1" strike="noStrike">
                <a:solidFill>
                  <a:srgbClr val="000000"/>
                </a:solidFill>
                <a:latin typeface="Arial"/>
                <a:ea typeface="DejaVu Sans"/>
              </a:rPr>
              <a:t>Un utente non loggato che cerca di accedere a una pagina che richiede l’autenticazione viene reindirizzato alla pagina di «login».</a:t>
            </a:r>
            <a:endParaRPr b="0" lang="en-US" sz="2800" spc="-1" strike="noStrike">
              <a:latin typeface="Arial"/>
            </a:endParaRPr>
          </a:p>
          <a:p>
            <a:pPr marL="228600" indent="-227520">
              <a:lnSpc>
                <a:spcPct val="90000"/>
              </a:lnSpc>
              <a:spcBef>
                <a:spcPts val="1001"/>
              </a:spcBef>
              <a:buClr>
                <a:srgbClr val="000000"/>
              </a:buClr>
              <a:buFont typeface="Arial"/>
              <a:buChar char="•"/>
              <a:tabLst>
                <a:tab algn="l" pos="0"/>
              </a:tabLst>
            </a:pPr>
            <a:r>
              <a:rPr b="0" lang="it-IT" sz="2800" spc="-1" strike="noStrike">
                <a:solidFill>
                  <a:srgbClr val="000000"/>
                </a:solidFill>
                <a:latin typeface="Arial"/>
                <a:ea typeface="DejaVu Sans"/>
              </a:rPr>
              <a:t>Un utente che tenta di accedere a un path sconosciuto viene rimandato alla «home».</a:t>
            </a: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p:txBody>
      </p:sp>
      <p:sp>
        <p:nvSpPr>
          <p:cNvPr id="101" name="Segnaposto numero diapositiva 3"/>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88488640-0303-4087-8C82-84A74F6C467A}" type="slidenum">
              <a:rPr b="0" lang="it-IT" sz="1200" spc="-1" strike="noStrike">
                <a:solidFill>
                  <a:srgbClr val="8b8b8b"/>
                </a:solidFill>
                <a:latin typeface="Calibri"/>
                <a:ea typeface="DejaVu Sans"/>
              </a:rPr>
              <a:t>8</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Titolo 1"/>
          <p:cNvSpPr/>
          <p:nvPr/>
        </p:nvSpPr>
        <p:spPr>
          <a:xfrm>
            <a:off x="838080" y="365040"/>
            <a:ext cx="10514520" cy="13244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Scelte implementative </a:t>
            </a:r>
            <a:r>
              <a:rPr b="0" lang="it-IT" sz="3600" spc="-1" strike="noStrike">
                <a:solidFill>
                  <a:srgbClr val="000000"/>
                </a:solidFill>
                <a:latin typeface="Arial"/>
                <a:ea typeface="DejaVu Sans"/>
              </a:rPr>
              <a:t>– session</a:t>
            </a:r>
            <a:endParaRPr b="0" lang="en-US" sz="3600" spc="-1" strike="noStrike">
              <a:latin typeface="Arial"/>
            </a:endParaRPr>
          </a:p>
        </p:txBody>
      </p:sp>
      <p:sp>
        <p:nvSpPr>
          <p:cNvPr id="103" name="Segnaposto contenuto 2"/>
          <p:cNvSpPr/>
          <p:nvPr/>
        </p:nvSpPr>
        <p:spPr>
          <a:xfrm>
            <a:off x="838080" y="1825560"/>
            <a:ext cx="10514520" cy="4350240"/>
          </a:xfrm>
          <a:prstGeom prst="rect">
            <a:avLst/>
          </a:prstGeom>
          <a:noFill/>
          <a:ln w="0">
            <a:noFill/>
          </a:ln>
        </p:spPr>
        <p:style>
          <a:lnRef idx="0"/>
          <a:fillRef idx="0"/>
          <a:effectRef idx="0"/>
          <a:fontRef idx="minor"/>
        </p:style>
        <p:txBody>
          <a:bodyPr lIns="90000" rIns="90000" tIns="45000" bIns="45000">
            <a:normAutofit/>
          </a:bodyPr>
          <a:p>
            <a:pPr>
              <a:lnSpc>
                <a:spcPct val="90000"/>
              </a:lnSpc>
              <a:spcBef>
                <a:spcPts val="1001"/>
              </a:spcBef>
              <a:tabLst>
                <a:tab algn="l" pos="0"/>
              </a:tabLst>
            </a:pPr>
            <a:r>
              <a:rPr b="0" lang="it-IT" sz="2800" spc="-1" strike="noStrike">
                <a:solidFill>
                  <a:srgbClr val="000000"/>
                </a:solidFill>
                <a:latin typeface="Arial"/>
                <a:ea typeface="DejaVu Sans"/>
              </a:rPr>
              <a:t>Nella session vengono salvate: </a:t>
            </a: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a:p>
            <a:pPr marL="228600" indent="-227520">
              <a:lnSpc>
                <a:spcPct val="90000"/>
              </a:lnSpc>
              <a:spcBef>
                <a:spcPts val="1001"/>
              </a:spcBef>
              <a:buClr>
                <a:srgbClr val="000000"/>
              </a:buClr>
              <a:buFont typeface="Arial"/>
              <a:buChar char="•"/>
              <a:tabLst>
                <a:tab algn="l" pos="0"/>
              </a:tabLst>
            </a:pPr>
            <a:r>
              <a:rPr b="0" lang="it-IT" sz="2800" spc="-1" strike="noStrike">
                <a:solidFill>
                  <a:srgbClr val="000000"/>
                </a:solidFill>
                <a:latin typeface="Arial"/>
                <a:ea typeface="DejaVu Sans"/>
              </a:rPr>
              <a:t>Le informazioni dell’utente </a:t>
            </a:r>
            <a:endParaRPr b="0" lang="en-US" sz="2800" spc="-1" strike="noStrike">
              <a:latin typeface="Arial"/>
            </a:endParaRPr>
          </a:p>
          <a:p>
            <a:pPr marL="228600" indent="-227520">
              <a:lnSpc>
                <a:spcPct val="90000"/>
              </a:lnSpc>
              <a:spcBef>
                <a:spcPts val="1001"/>
              </a:spcBef>
              <a:buClr>
                <a:srgbClr val="000000"/>
              </a:buClr>
              <a:buFont typeface="Arial"/>
              <a:buChar char="•"/>
              <a:tabLst>
                <a:tab algn="l" pos="0"/>
              </a:tabLst>
            </a:pPr>
            <a:r>
              <a:rPr b="0" lang="it-IT" sz="2800" spc="-1" strike="noStrike">
                <a:solidFill>
                  <a:srgbClr val="000000"/>
                </a:solidFill>
                <a:latin typeface="Arial"/>
                <a:ea typeface="DejaVu Sans"/>
              </a:rPr>
              <a:t>La keyword cercata</a:t>
            </a:r>
            <a:endParaRPr b="0" lang="en-US" sz="2800" spc="-1" strike="noStrike">
              <a:latin typeface="Arial"/>
            </a:endParaRPr>
          </a:p>
          <a:p>
            <a:pPr marL="228600" indent="-227520">
              <a:lnSpc>
                <a:spcPct val="90000"/>
              </a:lnSpc>
              <a:spcBef>
                <a:spcPts val="1001"/>
              </a:spcBef>
              <a:buClr>
                <a:srgbClr val="000000"/>
              </a:buClr>
              <a:buFont typeface="Arial"/>
              <a:buChar char="•"/>
              <a:tabLst>
                <a:tab algn="l" pos="0"/>
              </a:tabLst>
            </a:pPr>
            <a:r>
              <a:rPr b="0" lang="it-IT" sz="2800" spc="-1" strike="noStrike">
                <a:solidFill>
                  <a:srgbClr val="000000"/>
                </a:solidFill>
                <a:latin typeface="Arial"/>
                <a:ea typeface="DejaVu Sans"/>
              </a:rPr>
              <a:t>La lista di id degli item visualizzati</a:t>
            </a:r>
            <a:endParaRPr b="0" lang="en-US" sz="2800" spc="-1" strike="noStrike">
              <a:latin typeface="Arial"/>
            </a:endParaRPr>
          </a:p>
          <a:p>
            <a:pPr marL="228600" indent="-227520">
              <a:lnSpc>
                <a:spcPct val="90000"/>
              </a:lnSpc>
              <a:spcBef>
                <a:spcPts val="1001"/>
              </a:spcBef>
              <a:buClr>
                <a:srgbClr val="000000"/>
              </a:buClr>
              <a:buFont typeface="Arial"/>
              <a:buChar char="•"/>
              <a:tabLst>
                <a:tab algn="l" pos="0"/>
              </a:tabLst>
            </a:pPr>
            <a:r>
              <a:rPr b="0" lang="it-IT" sz="2800" spc="-1" strike="noStrike">
                <a:solidFill>
                  <a:srgbClr val="000000"/>
                </a:solidFill>
                <a:latin typeface="Arial"/>
                <a:ea typeface="DejaVu Sans"/>
              </a:rPr>
              <a:t>Le informazioni del contenuto del carrello</a:t>
            </a: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a:p>
            <a:pPr marL="457200">
              <a:lnSpc>
                <a:spcPct val="90000"/>
              </a:lnSpc>
              <a:spcBef>
                <a:spcPts val="499"/>
              </a:spcBef>
              <a:tabLst>
                <a:tab algn="l" pos="0"/>
              </a:tabLst>
            </a:pPr>
            <a:endParaRPr b="0" lang="en-US" sz="2800" spc="-1" strike="noStrike">
              <a:latin typeface="Arial"/>
            </a:endParaRPr>
          </a:p>
          <a:p>
            <a:pPr marL="457200">
              <a:lnSpc>
                <a:spcPct val="90000"/>
              </a:lnSpc>
              <a:spcBef>
                <a:spcPts val="1001"/>
              </a:spcBef>
              <a:tabLst>
                <a:tab algn="l" pos="0"/>
              </a:tabLst>
            </a:pPr>
            <a:endParaRPr b="0" lang="en-US" sz="2800" spc="-1" strike="noStrike">
              <a:latin typeface="Arial"/>
            </a:endParaRPr>
          </a:p>
          <a:p>
            <a:pPr marL="457200">
              <a:lnSpc>
                <a:spcPct val="90000"/>
              </a:lnSpc>
              <a:spcBef>
                <a:spcPts val="1001"/>
              </a:spcBef>
              <a:tabLst>
                <a:tab algn="l" pos="0"/>
              </a:tabLst>
            </a:pPr>
            <a:endParaRPr b="0" lang="en-US" sz="2800" spc="-1" strike="noStrike">
              <a:latin typeface="Arial"/>
            </a:endParaRPr>
          </a:p>
        </p:txBody>
      </p:sp>
      <p:sp>
        <p:nvSpPr>
          <p:cNvPr id="104" name="Segnaposto numero diapositiva 3"/>
          <p:cNvSpPr/>
          <p:nvPr/>
        </p:nvSpPr>
        <p:spPr>
          <a:xfrm>
            <a:off x="8610480" y="6356520"/>
            <a:ext cx="2742120" cy="3639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F3A296A3-81D8-4C38-90C8-14620660DF5B}" type="slidenum">
              <a:rPr b="0" lang="it-IT" sz="1200" spc="-1" strike="noStrike">
                <a:solidFill>
                  <a:srgbClr val="8b8b8b"/>
                </a:solidFill>
                <a:latin typeface="Calibri"/>
                <a:ea typeface="DejaVu Sans"/>
              </a:rPr>
              <a:t>9</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391</TotalTime>
  <Application>LibreOffice/7.1.4.2$Linux_X86_64 LibreOffice_project/10$Build-2</Application>
  <AppVersion>15.0000</AppVersion>
  <Words>3122</Words>
  <Paragraphs>426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2021-06-18T16:13:37Z</dcterms:created>
  <dc:creator>Margherita Musumeci</dc:creator>
  <dc:description/>
  <dc:language>en-US</dc:language>
  <cp:lastModifiedBy/>
  <dcterms:modified xsi:type="dcterms:W3CDTF">2021-07-02T10:19:00Z</dcterms:modified>
  <cp:revision>35</cp:revision>
  <dc:subject/>
  <dc:title>Progetto di TIW</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69</vt:i4>
  </property>
</Properties>
</file>